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omments/comment4.xml" ContentType="application/vnd.openxmlformats-officedocument.presentationml.comments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350" r:id="rId2"/>
    <p:sldId id="410" r:id="rId3"/>
    <p:sldId id="409" r:id="rId4"/>
    <p:sldId id="387" r:id="rId5"/>
    <p:sldId id="393" r:id="rId6"/>
    <p:sldId id="389" r:id="rId7"/>
    <p:sldId id="395" r:id="rId8"/>
    <p:sldId id="396" r:id="rId9"/>
    <p:sldId id="397" r:id="rId10"/>
    <p:sldId id="385" r:id="rId11"/>
    <p:sldId id="406" r:id="rId12"/>
    <p:sldId id="411" r:id="rId13"/>
    <p:sldId id="407" r:id="rId14"/>
    <p:sldId id="400" r:id="rId15"/>
    <p:sldId id="399" r:id="rId16"/>
    <p:sldId id="401" r:id="rId17"/>
    <p:sldId id="398" r:id="rId18"/>
    <p:sldId id="402" r:id="rId19"/>
    <p:sldId id="403" r:id="rId20"/>
    <p:sldId id="404" r:id="rId21"/>
    <p:sldId id="405" r:id="rId2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68" userDrawn="1">
          <p15:clr>
            <a:srgbClr val="A4A3A4"/>
          </p15:clr>
        </p15:guide>
        <p15:guide id="4" pos="5136" userDrawn="1">
          <p15:clr>
            <a:srgbClr val="A4A3A4"/>
          </p15:clr>
        </p15:guide>
        <p15:guide id="5" pos="4752" userDrawn="1">
          <p15:clr>
            <a:srgbClr val="FDE53C"/>
          </p15:clr>
        </p15:guide>
        <p15:guide id="6" pos="2952" userDrawn="1">
          <p15:clr>
            <a:srgbClr val="FDE53C"/>
          </p15:clr>
        </p15:guide>
        <p15:guide id="7" orient="horz" pos="2664" userDrawn="1">
          <p15:clr>
            <a:srgbClr val="FDE53C"/>
          </p15:clr>
        </p15:guide>
        <p15:guide id="8" orient="horz" pos="1656" userDrawn="1">
          <p15:clr>
            <a:srgbClr val="FDE53C"/>
          </p15:clr>
        </p15:guide>
        <p15:guide id="9" pos="1800" userDrawn="1">
          <p15:clr>
            <a:srgbClr val="FDE53C"/>
          </p15:clr>
        </p15:guide>
        <p15:guide id="10" pos="1104" userDrawn="1">
          <p15:clr>
            <a:srgbClr val="FDE53C"/>
          </p15:clr>
        </p15:guide>
        <p15:guide id="11" pos="6600" userDrawn="1">
          <p15:clr>
            <a:srgbClr val="FDE53C"/>
          </p15:clr>
        </p15:guide>
        <p15:guide id="12" pos="5832" userDrawn="1">
          <p15:clr>
            <a:srgbClr val="FDE53C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bell Gunn" initials="CG" lastIdx="3" clrIdx="0">
    <p:extLst>
      <p:ext uri="{19B8F6BF-5375-455C-9EA6-DF929625EA0E}">
        <p15:presenceInfo xmlns:p15="http://schemas.microsoft.com/office/powerpoint/2012/main" userId="40f6c7aa9fc56556" providerId="Windows Live"/>
      </p:ext>
    </p:extLst>
  </p:cmAuthor>
  <p:cmAuthor id="2" name="Stein, Alex" initials="SA" lastIdx="6" clrIdx="1">
    <p:extLst>
      <p:ext uri="{19B8F6BF-5375-455C-9EA6-DF929625EA0E}">
        <p15:presenceInfo xmlns:p15="http://schemas.microsoft.com/office/powerpoint/2012/main" userId="S::alex.stein@liquid-markets.com::9472e024-4d32-427c-9d3b-28b28272d6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7270"/>
    <a:srgbClr val="24A9A7"/>
    <a:srgbClr val="C80000"/>
    <a:srgbClr val="1098F7"/>
    <a:srgbClr val="0C1B33"/>
    <a:srgbClr val="114711"/>
    <a:srgbClr val="2EB82E"/>
    <a:srgbClr val="33CC33"/>
    <a:srgbClr val="AC0000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D1C3C0-0270-4D7A-A87C-493332376C8D}" v="44" dt="2021-03-12T05:28:18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28" autoAdjust="0"/>
    <p:restoredTop sz="95994" autoAdjust="0"/>
  </p:normalViewPr>
  <p:slideViewPr>
    <p:cSldViewPr snapToGrid="0" showGuides="1">
      <p:cViewPr>
        <p:scale>
          <a:sx n="98" d="100"/>
          <a:sy n="98" d="100"/>
        </p:scale>
        <p:origin x="333" y="747"/>
      </p:cViewPr>
      <p:guideLst>
        <p:guide orient="horz" pos="2160"/>
        <p:guide pos="3840"/>
        <p:guide pos="2568"/>
        <p:guide pos="5136"/>
        <p:guide pos="4752"/>
        <p:guide pos="2952"/>
        <p:guide orient="horz" pos="2664"/>
        <p:guide orient="horz" pos="1656"/>
        <p:guide pos="1800"/>
        <p:guide pos="1104"/>
        <p:guide pos="6600"/>
        <p:guide pos="5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7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iedman, Seth" userId="9a477a97-0a2e-4c62-8758-7821c209e734" providerId="ADAL" clId="{62A3A4DD-4843-4A8D-8216-8FC309B1135C}"/>
    <pc:docChg chg="undo custSel modSld">
      <pc:chgData name="Friedman, Seth" userId="9a477a97-0a2e-4c62-8758-7821c209e734" providerId="ADAL" clId="{62A3A4DD-4843-4A8D-8216-8FC309B1135C}" dt="2021-02-09T15:05:06.588" v="79" actId="6549"/>
      <pc:docMkLst>
        <pc:docMk/>
      </pc:docMkLst>
      <pc:sldChg chg="modSp mod">
        <pc:chgData name="Friedman, Seth" userId="9a477a97-0a2e-4c62-8758-7821c209e734" providerId="ADAL" clId="{62A3A4DD-4843-4A8D-8216-8FC309B1135C}" dt="2021-02-09T15:05:06.588" v="79" actId="6549"/>
        <pc:sldMkLst>
          <pc:docMk/>
          <pc:sldMk cId="1572965440" sldId="385"/>
        </pc:sldMkLst>
        <pc:spChg chg="ord">
          <ac:chgData name="Friedman, Seth" userId="9a477a97-0a2e-4c62-8758-7821c209e734" providerId="ADAL" clId="{62A3A4DD-4843-4A8D-8216-8FC309B1135C}" dt="2021-02-09T15:03:59.862" v="52" actId="167"/>
          <ac:spMkLst>
            <pc:docMk/>
            <pc:sldMk cId="1572965440" sldId="385"/>
            <ac:spMk id="25" creationId="{5343D0D6-62FB-451C-8277-1D3CCA8D1B83}"/>
          </ac:spMkLst>
        </pc:spChg>
        <pc:spChg chg="mod">
          <ac:chgData name="Friedman, Seth" userId="9a477a97-0a2e-4c62-8758-7821c209e734" providerId="ADAL" clId="{62A3A4DD-4843-4A8D-8216-8FC309B1135C}" dt="2021-02-09T15:05:06.588" v="79" actId="6549"/>
          <ac:spMkLst>
            <pc:docMk/>
            <pc:sldMk cId="1572965440" sldId="385"/>
            <ac:spMk id="38" creationId="{A1BFE34D-88EB-4F82-B918-21730B6EC8B7}"/>
          </ac:spMkLst>
        </pc:spChg>
        <pc:spChg chg="mod ord">
          <ac:chgData name="Friedman, Seth" userId="9a477a97-0a2e-4c62-8758-7821c209e734" providerId="ADAL" clId="{62A3A4DD-4843-4A8D-8216-8FC309B1135C}" dt="2021-02-09T15:02:56.540" v="46" actId="167"/>
          <ac:spMkLst>
            <pc:docMk/>
            <pc:sldMk cId="1572965440" sldId="385"/>
            <ac:spMk id="62" creationId="{B63DA5AD-631A-441F-8881-6D481917EBFC}"/>
          </ac:spMkLst>
        </pc:spChg>
        <pc:spChg chg="ord">
          <ac:chgData name="Friedman, Seth" userId="9a477a97-0a2e-4c62-8758-7821c209e734" providerId="ADAL" clId="{62A3A4DD-4843-4A8D-8216-8FC309B1135C}" dt="2021-02-09T15:03:55.140" v="51" actId="166"/>
          <ac:spMkLst>
            <pc:docMk/>
            <pc:sldMk cId="1572965440" sldId="385"/>
            <ac:spMk id="65" creationId="{9C846BF9-2913-4080-A397-49EAC07E0E0B}"/>
          </ac:spMkLst>
        </pc:spChg>
        <pc:spChg chg="mod ord">
          <ac:chgData name="Friedman, Seth" userId="9a477a97-0a2e-4c62-8758-7821c209e734" providerId="ADAL" clId="{62A3A4DD-4843-4A8D-8216-8FC309B1135C}" dt="2021-02-09T15:02:30.041" v="43" actId="2085"/>
          <ac:spMkLst>
            <pc:docMk/>
            <pc:sldMk cId="1572965440" sldId="385"/>
            <ac:spMk id="67" creationId="{F419D184-B870-42F4-9E5F-CCC35F5F2941}"/>
          </ac:spMkLst>
        </pc:spChg>
        <pc:graphicFrameChg chg="mod ord">
          <ac:chgData name="Friedman, Seth" userId="9a477a97-0a2e-4c62-8758-7821c209e734" providerId="ADAL" clId="{62A3A4DD-4843-4A8D-8216-8FC309B1135C}" dt="2021-02-09T15:04:06.334" v="53" actId="166"/>
          <ac:graphicFrameMkLst>
            <pc:docMk/>
            <pc:sldMk cId="1572965440" sldId="385"/>
            <ac:graphicFrameMk id="36" creationId="{B5780744-088B-438B-B17E-C6CE30061A3A}"/>
          </ac:graphicFrameMkLst>
        </pc:graphicFrameChg>
        <pc:cxnChg chg="ord">
          <ac:chgData name="Friedman, Seth" userId="9a477a97-0a2e-4c62-8758-7821c209e734" providerId="ADAL" clId="{62A3A4DD-4843-4A8D-8216-8FC309B1135C}" dt="2021-02-09T15:03:55.140" v="51" actId="166"/>
          <ac:cxnSpMkLst>
            <pc:docMk/>
            <pc:sldMk cId="1572965440" sldId="385"/>
            <ac:cxnSpMk id="64" creationId="{A56E8819-B917-4F7F-8F52-733A7FAD2933}"/>
          </ac:cxnSpMkLst>
        </pc:cxnChg>
      </pc:sldChg>
      <pc:sldChg chg="modSp mod">
        <pc:chgData name="Friedman, Seth" userId="9a477a97-0a2e-4c62-8758-7821c209e734" providerId="ADAL" clId="{62A3A4DD-4843-4A8D-8216-8FC309B1135C}" dt="2021-02-09T14:57:46.168" v="7" actId="20577"/>
        <pc:sldMkLst>
          <pc:docMk/>
          <pc:sldMk cId="3721558336" sldId="395"/>
        </pc:sldMkLst>
        <pc:spChg chg="mod">
          <ac:chgData name="Friedman, Seth" userId="9a477a97-0a2e-4c62-8758-7821c209e734" providerId="ADAL" clId="{62A3A4DD-4843-4A8D-8216-8FC309B1135C}" dt="2021-02-09T14:57:46.168" v="7" actId="20577"/>
          <ac:spMkLst>
            <pc:docMk/>
            <pc:sldMk cId="3721558336" sldId="395"/>
            <ac:spMk id="34" creationId="{16194D9F-14FD-40CC-B9EA-FBEFA6AE040B}"/>
          </ac:spMkLst>
        </pc:spChg>
      </pc:sldChg>
      <pc:sldChg chg="modSp mod">
        <pc:chgData name="Friedman, Seth" userId="9a477a97-0a2e-4c62-8758-7821c209e734" providerId="ADAL" clId="{62A3A4DD-4843-4A8D-8216-8FC309B1135C}" dt="2021-02-09T14:57:58.486" v="13"/>
        <pc:sldMkLst>
          <pc:docMk/>
          <pc:sldMk cId="788275068" sldId="396"/>
        </pc:sldMkLst>
        <pc:spChg chg="mod">
          <ac:chgData name="Friedman, Seth" userId="9a477a97-0a2e-4c62-8758-7821c209e734" providerId="ADAL" clId="{62A3A4DD-4843-4A8D-8216-8FC309B1135C}" dt="2021-02-09T14:57:58.486" v="13"/>
          <ac:spMkLst>
            <pc:docMk/>
            <pc:sldMk cId="788275068" sldId="396"/>
            <ac:spMk id="82" creationId="{C57C3B2D-5B9F-4B01-8985-18A5FF4E1AE2}"/>
          </ac:spMkLst>
        </pc:spChg>
      </pc:sldChg>
      <pc:sldChg chg="modSp mod">
        <pc:chgData name="Friedman, Seth" userId="9a477a97-0a2e-4c62-8758-7821c209e734" providerId="ADAL" clId="{62A3A4DD-4843-4A8D-8216-8FC309B1135C}" dt="2021-02-09T14:58:03.619" v="18"/>
        <pc:sldMkLst>
          <pc:docMk/>
          <pc:sldMk cId="965718829" sldId="397"/>
        </pc:sldMkLst>
        <pc:spChg chg="mod">
          <ac:chgData name="Friedman, Seth" userId="9a477a97-0a2e-4c62-8758-7821c209e734" providerId="ADAL" clId="{62A3A4DD-4843-4A8D-8216-8FC309B1135C}" dt="2021-02-09T14:58:03.619" v="18"/>
          <ac:spMkLst>
            <pc:docMk/>
            <pc:sldMk cId="965718829" sldId="397"/>
            <ac:spMk id="106" creationId="{B06D2D0C-35F3-4149-9483-86D70B3C64BE}"/>
          </ac:spMkLst>
        </pc:spChg>
      </pc:sldChg>
    </pc:docChg>
  </pc:docChgLst>
  <pc:docChgLst>
    <pc:chgData name="Friedman, Seth" userId="9a477a97-0a2e-4c62-8758-7821c209e734" providerId="ADAL" clId="{EED1C3C0-0270-4D7A-A87C-493332376C8D}"/>
    <pc:docChg chg="undo custSel addSld modSld">
      <pc:chgData name="Friedman, Seth" userId="9a477a97-0a2e-4c62-8758-7821c209e734" providerId="ADAL" clId="{EED1C3C0-0270-4D7A-A87C-493332376C8D}" dt="2021-03-12T05:51:36.552" v="1803" actId="20577"/>
      <pc:docMkLst>
        <pc:docMk/>
      </pc:docMkLst>
      <pc:sldChg chg="modSp mod">
        <pc:chgData name="Friedman, Seth" userId="9a477a97-0a2e-4c62-8758-7821c209e734" providerId="ADAL" clId="{EED1C3C0-0270-4D7A-A87C-493332376C8D}" dt="2021-03-12T05:51:36.552" v="1803" actId="20577"/>
        <pc:sldMkLst>
          <pc:docMk/>
          <pc:sldMk cId="2522718712" sldId="399"/>
        </pc:sldMkLst>
        <pc:spChg chg="mod">
          <ac:chgData name="Friedman, Seth" userId="9a477a97-0a2e-4c62-8758-7821c209e734" providerId="ADAL" clId="{EED1C3C0-0270-4D7A-A87C-493332376C8D}" dt="2021-03-12T05:51:36.552" v="1803" actId="20577"/>
          <ac:spMkLst>
            <pc:docMk/>
            <pc:sldMk cId="2522718712" sldId="399"/>
            <ac:spMk id="27" creationId="{2B3FB145-48A7-48AE-97DA-91F2293513E8}"/>
          </ac:spMkLst>
        </pc:spChg>
      </pc:sldChg>
      <pc:sldChg chg="modSp mod">
        <pc:chgData name="Friedman, Seth" userId="9a477a97-0a2e-4c62-8758-7821c209e734" providerId="ADAL" clId="{EED1C3C0-0270-4D7A-A87C-493332376C8D}" dt="2021-03-12T05:51:31.609" v="1801" actId="20577"/>
        <pc:sldMkLst>
          <pc:docMk/>
          <pc:sldMk cId="177101825" sldId="400"/>
        </pc:sldMkLst>
        <pc:spChg chg="mod">
          <ac:chgData name="Friedman, Seth" userId="9a477a97-0a2e-4c62-8758-7821c209e734" providerId="ADAL" clId="{EED1C3C0-0270-4D7A-A87C-493332376C8D}" dt="2021-03-12T05:51:31.609" v="1801" actId="20577"/>
          <ac:spMkLst>
            <pc:docMk/>
            <pc:sldMk cId="177101825" sldId="400"/>
            <ac:spMk id="27" creationId="{2B3FB145-48A7-48AE-97DA-91F2293513E8}"/>
          </ac:spMkLst>
        </pc:spChg>
      </pc:sldChg>
      <pc:sldChg chg="modSp mod">
        <pc:chgData name="Friedman, Seth" userId="9a477a97-0a2e-4c62-8758-7821c209e734" providerId="ADAL" clId="{EED1C3C0-0270-4D7A-A87C-493332376C8D}" dt="2021-03-12T05:51:27.056" v="1799" actId="20577"/>
        <pc:sldMkLst>
          <pc:docMk/>
          <pc:sldMk cId="3976537896" sldId="407"/>
        </pc:sldMkLst>
        <pc:spChg chg="mod">
          <ac:chgData name="Friedman, Seth" userId="9a477a97-0a2e-4c62-8758-7821c209e734" providerId="ADAL" clId="{EED1C3C0-0270-4D7A-A87C-493332376C8D}" dt="2021-03-12T05:51:27.056" v="1799" actId="20577"/>
          <ac:spMkLst>
            <pc:docMk/>
            <pc:sldMk cId="3976537896" sldId="407"/>
            <ac:spMk id="163" creationId="{452ECD98-C141-43E0-8095-FB719259B130}"/>
          </ac:spMkLst>
        </pc:spChg>
      </pc:sldChg>
      <pc:sldChg chg="addSp delSp modSp add mod">
        <pc:chgData name="Friedman, Seth" userId="9a477a97-0a2e-4c62-8758-7821c209e734" providerId="ADAL" clId="{EED1C3C0-0270-4D7A-A87C-493332376C8D}" dt="2021-03-12T05:51:18.926" v="1797" actId="20577"/>
        <pc:sldMkLst>
          <pc:docMk/>
          <pc:sldMk cId="3887058323" sldId="411"/>
        </pc:sldMkLst>
        <pc:spChg chg="add del mod">
          <ac:chgData name="Friedman, Seth" userId="9a477a97-0a2e-4c62-8758-7821c209e734" providerId="ADAL" clId="{EED1C3C0-0270-4D7A-A87C-493332376C8D}" dt="2021-03-12T05:26:49.527" v="1096" actId="478"/>
          <ac:spMkLst>
            <pc:docMk/>
            <pc:sldMk cId="3887058323" sldId="411"/>
            <ac:spMk id="3" creationId="{D334BA03-9A35-49FF-83C0-BD19465A9D1B}"/>
          </ac:spMkLst>
        </pc:spChg>
        <pc:spChg chg="mod">
          <ac:chgData name="Friedman, Seth" userId="9a477a97-0a2e-4c62-8758-7821c209e734" providerId="ADAL" clId="{EED1C3C0-0270-4D7A-A87C-493332376C8D}" dt="2021-03-12T05:27:57.748" v="1154" actId="115"/>
          <ac:spMkLst>
            <pc:docMk/>
            <pc:sldMk cId="3887058323" sldId="411"/>
            <ac:spMk id="26" creationId="{ACBDB385-65C3-4845-9F40-0654032A4AEA}"/>
          </ac:spMkLst>
        </pc:spChg>
        <pc:spChg chg="mod">
          <ac:chgData name="Friedman, Seth" userId="9a477a97-0a2e-4c62-8758-7821c209e734" providerId="ADAL" clId="{EED1C3C0-0270-4D7A-A87C-493332376C8D}" dt="2021-03-12T05:51:18.926" v="1797" actId="20577"/>
          <ac:spMkLst>
            <pc:docMk/>
            <pc:sldMk cId="3887058323" sldId="411"/>
            <ac:spMk id="163" creationId="{452ECD98-C141-43E0-8095-FB719259B130}"/>
          </ac:spMkLst>
        </pc:spChg>
        <pc:spChg chg="mod topLvl">
          <ac:chgData name="Friedman, Seth" userId="9a477a97-0a2e-4c62-8758-7821c209e734" providerId="ADAL" clId="{EED1C3C0-0270-4D7A-A87C-493332376C8D}" dt="2021-03-12T05:22:57.001" v="866" actId="164"/>
          <ac:spMkLst>
            <pc:docMk/>
            <pc:sldMk cId="3887058323" sldId="411"/>
            <ac:spMk id="220" creationId="{23691EEA-A2F6-4B90-965D-87409C64F94C}"/>
          </ac:spMkLst>
        </pc:spChg>
        <pc:spChg chg="mod topLvl">
          <ac:chgData name="Friedman, Seth" userId="9a477a97-0a2e-4c62-8758-7821c209e734" providerId="ADAL" clId="{EED1C3C0-0270-4D7A-A87C-493332376C8D}" dt="2021-03-12T05:22:57.001" v="866" actId="164"/>
          <ac:spMkLst>
            <pc:docMk/>
            <pc:sldMk cId="3887058323" sldId="411"/>
            <ac:spMk id="221" creationId="{A2500AF1-DDEE-410C-BA5E-04CB90A70AA3}"/>
          </ac:spMkLst>
        </pc:spChg>
        <pc:spChg chg="mod topLvl">
          <ac:chgData name="Friedman, Seth" userId="9a477a97-0a2e-4c62-8758-7821c209e734" providerId="ADAL" clId="{EED1C3C0-0270-4D7A-A87C-493332376C8D}" dt="2021-03-12T05:22:57.001" v="866" actId="164"/>
          <ac:spMkLst>
            <pc:docMk/>
            <pc:sldMk cId="3887058323" sldId="411"/>
            <ac:spMk id="222" creationId="{EAAD8099-6EC9-4FF9-984A-19609CCE00EC}"/>
          </ac:spMkLst>
        </pc:spChg>
        <pc:spChg chg="mod ord topLvl">
          <ac:chgData name="Friedman, Seth" userId="9a477a97-0a2e-4c62-8758-7821c209e734" providerId="ADAL" clId="{EED1C3C0-0270-4D7A-A87C-493332376C8D}" dt="2021-03-12T05:22:57.001" v="866" actId="164"/>
          <ac:spMkLst>
            <pc:docMk/>
            <pc:sldMk cId="3887058323" sldId="411"/>
            <ac:spMk id="223" creationId="{CC51E7C4-154B-4085-8FFF-B50139C54305}"/>
          </ac:spMkLst>
        </pc:spChg>
        <pc:spChg chg="mod ord topLvl">
          <ac:chgData name="Friedman, Seth" userId="9a477a97-0a2e-4c62-8758-7821c209e734" providerId="ADAL" clId="{EED1C3C0-0270-4D7A-A87C-493332376C8D}" dt="2021-03-12T05:22:57.001" v="866" actId="164"/>
          <ac:spMkLst>
            <pc:docMk/>
            <pc:sldMk cId="3887058323" sldId="411"/>
            <ac:spMk id="224" creationId="{0125C876-60A7-4C66-98E9-1BE8D7292A7E}"/>
          </ac:spMkLst>
        </pc:spChg>
        <pc:spChg chg="mod topLvl">
          <ac:chgData name="Friedman, Seth" userId="9a477a97-0a2e-4c62-8758-7821c209e734" providerId="ADAL" clId="{EED1C3C0-0270-4D7A-A87C-493332376C8D}" dt="2021-03-12T05:22:57.001" v="866" actId="164"/>
          <ac:spMkLst>
            <pc:docMk/>
            <pc:sldMk cId="3887058323" sldId="411"/>
            <ac:spMk id="228" creationId="{B9747A9E-63D0-416A-AD3C-FDFAC96BEE56}"/>
          </ac:spMkLst>
        </pc:spChg>
        <pc:spChg chg="mod topLvl">
          <ac:chgData name="Friedman, Seth" userId="9a477a97-0a2e-4c62-8758-7821c209e734" providerId="ADAL" clId="{EED1C3C0-0270-4D7A-A87C-493332376C8D}" dt="2021-03-12T05:24:02.308" v="945" actId="20577"/>
          <ac:spMkLst>
            <pc:docMk/>
            <pc:sldMk cId="3887058323" sldId="411"/>
            <ac:spMk id="230" creationId="{739D2F2D-1754-42AF-BF05-0154C0A5CC23}"/>
          </ac:spMkLst>
        </pc:spChg>
        <pc:spChg chg="mod">
          <ac:chgData name="Friedman, Seth" userId="9a477a97-0a2e-4c62-8758-7821c209e734" providerId="ADAL" clId="{EED1C3C0-0270-4D7A-A87C-493332376C8D}" dt="2021-03-12T05:01:27.488" v="160" actId="165"/>
          <ac:spMkLst>
            <pc:docMk/>
            <pc:sldMk cId="3887058323" sldId="411"/>
            <ac:spMk id="231" creationId="{63DC22D0-451B-40C0-815B-528265D85C87}"/>
          </ac:spMkLst>
        </pc:spChg>
        <pc:spChg chg="mod">
          <ac:chgData name="Friedman, Seth" userId="9a477a97-0a2e-4c62-8758-7821c209e734" providerId="ADAL" clId="{EED1C3C0-0270-4D7A-A87C-493332376C8D}" dt="2021-03-12T05:01:27.488" v="160" actId="165"/>
          <ac:spMkLst>
            <pc:docMk/>
            <pc:sldMk cId="3887058323" sldId="411"/>
            <ac:spMk id="232" creationId="{10EA57CA-CC6B-4B84-8F62-AB18842F3616}"/>
          </ac:spMkLst>
        </pc:spChg>
        <pc:spChg chg="mod topLvl">
          <ac:chgData name="Friedman, Seth" userId="9a477a97-0a2e-4c62-8758-7821c209e734" providerId="ADAL" clId="{EED1C3C0-0270-4D7A-A87C-493332376C8D}" dt="2021-03-12T05:23:02.619" v="867" actId="164"/>
          <ac:spMkLst>
            <pc:docMk/>
            <pc:sldMk cId="3887058323" sldId="411"/>
            <ac:spMk id="234" creationId="{FC41D37F-013F-430D-A18B-74943C11C8C5}"/>
          </ac:spMkLst>
        </pc:spChg>
        <pc:spChg chg="mod topLvl">
          <ac:chgData name="Friedman, Seth" userId="9a477a97-0a2e-4c62-8758-7821c209e734" providerId="ADAL" clId="{EED1C3C0-0270-4D7A-A87C-493332376C8D}" dt="2021-03-12T05:23:02.619" v="867" actId="164"/>
          <ac:spMkLst>
            <pc:docMk/>
            <pc:sldMk cId="3887058323" sldId="411"/>
            <ac:spMk id="235" creationId="{C4AC5452-8BD6-4E1A-9D97-48529268B2DA}"/>
          </ac:spMkLst>
        </pc:spChg>
        <pc:spChg chg="del mod topLvl">
          <ac:chgData name="Friedman, Seth" userId="9a477a97-0a2e-4c62-8758-7821c209e734" providerId="ADAL" clId="{EED1C3C0-0270-4D7A-A87C-493332376C8D}" dt="2021-03-12T05:04:55.091" v="275" actId="478"/>
          <ac:spMkLst>
            <pc:docMk/>
            <pc:sldMk cId="3887058323" sldId="411"/>
            <ac:spMk id="236" creationId="{46A62CEE-AC3A-4575-B787-6E6CC4D14C2D}"/>
          </ac:spMkLst>
        </pc:spChg>
        <pc:spChg chg="mod ord topLvl">
          <ac:chgData name="Friedman, Seth" userId="9a477a97-0a2e-4c62-8758-7821c209e734" providerId="ADAL" clId="{EED1C3C0-0270-4D7A-A87C-493332376C8D}" dt="2021-03-12T05:23:02.619" v="867" actId="164"/>
          <ac:spMkLst>
            <pc:docMk/>
            <pc:sldMk cId="3887058323" sldId="411"/>
            <ac:spMk id="237" creationId="{BAAAF576-CB36-4BA6-9417-B0E62B323B1E}"/>
          </ac:spMkLst>
        </pc:spChg>
        <pc:spChg chg="del mod topLvl">
          <ac:chgData name="Friedman, Seth" userId="9a477a97-0a2e-4c62-8758-7821c209e734" providerId="ADAL" clId="{EED1C3C0-0270-4D7A-A87C-493332376C8D}" dt="2021-03-12T05:04:55.091" v="275" actId="478"/>
          <ac:spMkLst>
            <pc:docMk/>
            <pc:sldMk cId="3887058323" sldId="411"/>
            <ac:spMk id="238" creationId="{11B24253-6C51-48EB-9874-B6A282E6BC7E}"/>
          </ac:spMkLst>
        </pc:spChg>
        <pc:spChg chg="del mod topLvl">
          <ac:chgData name="Friedman, Seth" userId="9a477a97-0a2e-4c62-8758-7821c209e734" providerId="ADAL" clId="{EED1C3C0-0270-4D7A-A87C-493332376C8D}" dt="2021-03-12T05:02:41.936" v="229" actId="478"/>
          <ac:spMkLst>
            <pc:docMk/>
            <pc:sldMk cId="3887058323" sldId="411"/>
            <ac:spMk id="242" creationId="{F2A49C53-ED55-45E2-B2C8-E8B78EB39D19}"/>
          </ac:spMkLst>
        </pc:spChg>
        <pc:spChg chg="mod topLvl">
          <ac:chgData name="Friedman, Seth" userId="9a477a97-0a2e-4c62-8758-7821c209e734" providerId="ADAL" clId="{EED1C3C0-0270-4D7A-A87C-493332376C8D}" dt="2021-03-12T05:24:29.089" v="1029" actId="20577"/>
          <ac:spMkLst>
            <pc:docMk/>
            <pc:sldMk cId="3887058323" sldId="411"/>
            <ac:spMk id="243" creationId="{737F95B9-1099-4678-A488-F3462191BCA5}"/>
          </ac:spMkLst>
        </pc:spChg>
        <pc:spChg chg="mod">
          <ac:chgData name="Friedman, Seth" userId="9a477a97-0a2e-4c62-8758-7821c209e734" providerId="ADAL" clId="{EED1C3C0-0270-4D7A-A87C-493332376C8D}" dt="2021-03-12T05:14:05.743" v="645" actId="165"/>
          <ac:spMkLst>
            <pc:docMk/>
            <pc:sldMk cId="3887058323" sldId="411"/>
            <ac:spMk id="244" creationId="{A990D7D9-B8BE-4E17-B898-93598BCD7D9E}"/>
          </ac:spMkLst>
        </pc:spChg>
        <pc:spChg chg="mod">
          <ac:chgData name="Friedman, Seth" userId="9a477a97-0a2e-4c62-8758-7821c209e734" providerId="ADAL" clId="{EED1C3C0-0270-4D7A-A87C-493332376C8D}" dt="2021-03-12T05:14:05.743" v="645" actId="165"/>
          <ac:spMkLst>
            <pc:docMk/>
            <pc:sldMk cId="3887058323" sldId="411"/>
            <ac:spMk id="245" creationId="{C74C3514-16DA-409B-A963-234D714C5E8D}"/>
          </ac:spMkLst>
        </pc:spChg>
        <pc:spChg chg="add del mod">
          <ac:chgData name="Friedman, Seth" userId="9a477a97-0a2e-4c62-8758-7821c209e734" providerId="ADAL" clId="{EED1C3C0-0270-4D7A-A87C-493332376C8D}" dt="2021-03-12T05:02:38.403" v="228" actId="478"/>
          <ac:spMkLst>
            <pc:docMk/>
            <pc:sldMk cId="3887058323" sldId="411"/>
            <ac:spMk id="246" creationId="{494067E7-936D-4CC5-ABD2-DDAD69BA6591}"/>
          </ac:spMkLst>
        </pc:spChg>
        <pc:spChg chg="add del mod">
          <ac:chgData name="Friedman, Seth" userId="9a477a97-0a2e-4c62-8758-7821c209e734" providerId="ADAL" clId="{EED1C3C0-0270-4D7A-A87C-493332376C8D}" dt="2021-03-12T05:02:38.403" v="228" actId="478"/>
          <ac:spMkLst>
            <pc:docMk/>
            <pc:sldMk cId="3887058323" sldId="411"/>
            <ac:spMk id="247" creationId="{60884E73-CF8D-4559-BFB7-0FA86F0F8A36}"/>
          </ac:spMkLst>
        </pc:spChg>
        <pc:spChg chg="add mod topLvl">
          <ac:chgData name="Friedman, Seth" userId="9a477a97-0a2e-4c62-8758-7821c209e734" providerId="ADAL" clId="{EED1C3C0-0270-4D7A-A87C-493332376C8D}" dt="2021-03-12T05:23:02.619" v="867" actId="164"/>
          <ac:spMkLst>
            <pc:docMk/>
            <pc:sldMk cId="3887058323" sldId="411"/>
            <ac:spMk id="248" creationId="{3FF3A6FF-BD7B-4BDB-9219-5536070D5BBD}"/>
          </ac:spMkLst>
        </pc:spChg>
        <pc:spChg chg="add mod topLvl">
          <ac:chgData name="Friedman, Seth" userId="9a477a97-0a2e-4c62-8758-7821c209e734" providerId="ADAL" clId="{EED1C3C0-0270-4D7A-A87C-493332376C8D}" dt="2021-03-12T05:23:02.619" v="867" actId="164"/>
          <ac:spMkLst>
            <pc:docMk/>
            <pc:sldMk cId="3887058323" sldId="411"/>
            <ac:spMk id="249" creationId="{065FDD44-8B24-4A1B-AEC5-139CAB817B80}"/>
          </ac:spMkLst>
        </pc:spChg>
        <pc:spChg chg="mod">
          <ac:chgData name="Friedman, Seth" userId="9a477a97-0a2e-4c62-8758-7821c209e734" providerId="ADAL" clId="{EED1C3C0-0270-4D7A-A87C-493332376C8D}" dt="2021-03-12T05:02:49.264" v="230"/>
          <ac:spMkLst>
            <pc:docMk/>
            <pc:sldMk cId="3887058323" sldId="411"/>
            <ac:spMk id="251" creationId="{64F7B744-AFD4-4CC4-99B7-DA89461444CF}"/>
          </ac:spMkLst>
        </pc:spChg>
        <pc:spChg chg="mod">
          <ac:chgData name="Friedman, Seth" userId="9a477a97-0a2e-4c62-8758-7821c209e734" providerId="ADAL" clId="{EED1C3C0-0270-4D7A-A87C-493332376C8D}" dt="2021-03-12T05:02:49.264" v="230"/>
          <ac:spMkLst>
            <pc:docMk/>
            <pc:sldMk cId="3887058323" sldId="411"/>
            <ac:spMk id="252" creationId="{C2A31560-6FC0-4E81-9CDC-6CD8840A3EB3}"/>
          </ac:spMkLst>
        </pc:spChg>
        <pc:spChg chg="add mod">
          <ac:chgData name="Friedman, Seth" userId="9a477a97-0a2e-4c62-8758-7821c209e734" providerId="ADAL" clId="{EED1C3C0-0270-4D7A-A87C-493332376C8D}" dt="2021-03-12T05:04:51.699" v="274" actId="164"/>
          <ac:spMkLst>
            <pc:docMk/>
            <pc:sldMk cId="3887058323" sldId="411"/>
            <ac:spMk id="255" creationId="{8583E160-F4F3-4255-9A8A-88259C7395A1}"/>
          </ac:spMkLst>
        </pc:spChg>
        <pc:spChg chg="add mod">
          <ac:chgData name="Friedman, Seth" userId="9a477a97-0a2e-4c62-8758-7821c209e734" providerId="ADAL" clId="{EED1C3C0-0270-4D7A-A87C-493332376C8D}" dt="2021-03-12T05:04:51.699" v="274" actId="164"/>
          <ac:spMkLst>
            <pc:docMk/>
            <pc:sldMk cId="3887058323" sldId="411"/>
            <ac:spMk id="256" creationId="{DB1E0785-3AFE-4ACD-8D8B-CE248BA24B87}"/>
          </ac:spMkLst>
        </pc:spChg>
        <pc:spChg chg="add mod">
          <ac:chgData name="Friedman, Seth" userId="9a477a97-0a2e-4c62-8758-7821c209e734" providerId="ADAL" clId="{EED1C3C0-0270-4D7A-A87C-493332376C8D}" dt="2021-03-12T05:06:56.462" v="370" actId="20577"/>
          <ac:spMkLst>
            <pc:docMk/>
            <pc:sldMk cId="3887058323" sldId="411"/>
            <ac:spMk id="257" creationId="{B2A4EFC3-4F49-4440-B77A-4ADCCBE2635B}"/>
          </ac:spMkLst>
        </pc:spChg>
        <pc:spChg chg="mod">
          <ac:chgData name="Friedman, Seth" userId="9a477a97-0a2e-4c62-8758-7821c209e734" providerId="ADAL" clId="{EED1C3C0-0270-4D7A-A87C-493332376C8D}" dt="2021-03-12T05:07:11.986" v="371"/>
          <ac:spMkLst>
            <pc:docMk/>
            <pc:sldMk cId="3887058323" sldId="411"/>
            <ac:spMk id="262" creationId="{594E6F46-CC31-40E7-9664-B0DD037FA9E0}"/>
          </ac:spMkLst>
        </pc:spChg>
        <pc:spChg chg="mod">
          <ac:chgData name="Friedman, Seth" userId="9a477a97-0a2e-4c62-8758-7821c209e734" providerId="ADAL" clId="{EED1C3C0-0270-4D7A-A87C-493332376C8D}" dt="2021-03-12T05:07:11.986" v="371"/>
          <ac:spMkLst>
            <pc:docMk/>
            <pc:sldMk cId="3887058323" sldId="411"/>
            <ac:spMk id="273" creationId="{F0C0992A-F612-467E-95DB-EA7B7A1394CD}"/>
          </ac:spMkLst>
        </pc:spChg>
        <pc:spChg chg="mod">
          <ac:chgData name="Friedman, Seth" userId="9a477a97-0a2e-4c62-8758-7821c209e734" providerId="ADAL" clId="{EED1C3C0-0270-4D7A-A87C-493332376C8D}" dt="2021-03-12T05:07:11.986" v="371"/>
          <ac:spMkLst>
            <pc:docMk/>
            <pc:sldMk cId="3887058323" sldId="411"/>
            <ac:spMk id="285" creationId="{F127507E-D8E4-466F-8209-27C58A659439}"/>
          </ac:spMkLst>
        </pc:spChg>
        <pc:spChg chg="mod">
          <ac:chgData name="Friedman, Seth" userId="9a477a97-0a2e-4c62-8758-7821c209e734" providerId="ADAL" clId="{EED1C3C0-0270-4D7A-A87C-493332376C8D}" dt="2021-03-12T05:07:11.986" v="371"/>
          <ac:spMkLst>
            <pc:docMk/>
            <pc:sldMk cId="3887058323" sldId="411"/>
            <ac:spMk id="300" creationId="{AC443D0C-54E3-41AB-BEB6-BA22A8585F2A}"/>
          </ac:spMkLst>
        </pc:spChg>
        <pc:spChg chg="del">
          <ac:chgData name="Friedman, Seth" userId="9a477a97-0a2e-4c62-8758-7821c209e734" providerId="ADAL" clId="{EED1C3C0-0270-4D7A-A87C-493332376C8D}" dt="2021-03-12T04:58:28.269" v="2" actId="478"/>
          <ac:spMkLst>
            <pc:docMk/>
            <pc:sldMk cId="3887058323" sldId="411"/>
            <ac:spMk id="307" creationId="{A950A9E7-0907-43BB-B8E5-B338CC149737}"/>
          </ac:spMkLst>
        </pc:spChg>
        <pc:spChg chg="del">
          <ac:chgData name="Friedman, Seth" userId="9a477a97-0a2e-4c62-8758-7821c209e734" providerId="ADAL" clId="{EED1C3C0-0270-4D7A-A87C-493332376C8D}" dt="2021-03-12T05:23:36.612" v="870" actId="478"/>
          <ac:spMkLst>
            <pc:docMk/>
            <pc:sldMk cId="3887058323" sldId="411"/>
            <ac:spMk id="308" creationId="{FAAAEDA4-9E29-4A66-BDEF-B73BD8A34DF1}"/>
          </ac:spMkLst>
        </pc:spChg>
        <pc:spChg chg="del mod">
          <ac:chgData name="Friedman, Seth" userId="9a477a97-0a2e-4c62-8758-7821c209e734" providerId="ADAL" clId="{EED1C3C0-0270-4D7A-A87C-493332376C8D}" dt="2021-03-12T05:26:51.548" v="1097" actId="478"/>
          <ac:spMkLst>
            <pc:docMk/>
            <pc:sldMk cId="3887058323" sldId="411"/>
            <ac:spMk id="311" creationId="{D77638AD-C793-42FD-8AA1-3C071B3AF4E5}"/>
          </ac:spMkLst>
        </pc:spChg>
        <pc:spChg chg="del mod">
          <ac:chgData name="Friedman, Seth" userId="9a477a97-0a2e-4c62-8758-7821c209e734" providerId="ADAL" clId="{EED1C3C0-0270-4D7A-A87C-493332376C8D}" dt="2021-03-12T05:00:28.248" v="84" actId="478"/>
          <ac:spMkLst>
            <pc:docMk/>
            <pc:sldMk cId="3887058323" sldId="411"/>
            <ac:spMk id="314" creationId="{1D64ED83-F4E0-4EC2-9953-C1B2BC02BBE9}"/>
          </ac:spMkLst>
        </pc:spChg>
        <pc:spChg chg="del">
          <ac:chgData name="Friedman, Seth" userId="9a477a97-0a2e-4c62-8758-7821c209e734" providerId="ADAL" clId="{EED1C3C0-0270-4D7A-A87C-493332376C8D}" dt="2021-03-12T05:00:28.248" v="84" actId="478"/>
          <ac:spMkLst>
            <pc:docMk/>
            <pc:sldMk cId="3887058323" sldId="411"/>
            <ac:spMk id="316" creationId="{E1BA8C69-2292-4A7E-BC72-7F9FCFFDF79A}"/>
          </ac:spMkLst>
        </pc:spChg>
        <pc:spChg chg="del">
          <ac:chgData name="Friedman, Seth" userId="9a477a97-0a2e-4c62-8758-7821c209e734" providerId="ADAL" clId="{EED1C3C0-0270-4D7A-A87C-493332376C8D}" dt="2021-03-12T05:00:28.248" v="84" actId="478"/>
          <ac:spMkLst>
            <pc:docMk/>
            <pc:sldMk cId="3887058323" sldId="411"/>
            <ac:spMk id="320" creationId="{2FD1F998-FC1A-4410-8D87-ECB674687335}"/>
          </ac:spMkLst>
        </pc:spChg>
        <pc:spChg chg="del">
          <ac:chgData name="Friedman, Seth" userId="9a477a97-0a2e-4c62-8758-7821c209e734" providerId="ADAL" clId="{EED1C3C0-0270-4D7A-A87C-493332376C8D}" dt="2021-03-12T05:00:28.248" v="84" actId="478"/>
          <ac:spMkLst>
            <pc:docMk/>
            <pc:sldMk cId="3887058323" sldId="411"/>
            <ac:spMk id="321" creationId="{DB9F8B49-154F-42E1-B5A1-2E137EAEA11C}"/>
          </ac:spMkLst>
        </pc:spChg>
        <pc:spChg chg="del">
          <ac:chgData name="Friedman, Seth" userId="9a477a97-0a2e-4c62-8758-7821c209e734" providerId="ADAL" clId="{EED1C3C0-0270-4D7A-A87C-493332376C8D}" dt="2021-03-12T05:00:28.248" v="84" actId="478"/>
          <ac:spMkLst>
            <pc:docMk/>
            <pc:sldMk cId="3887058323" sldId="411"/>
            <ac:spMk id="323" creationId="{01730851-4F50-4442-B6F4-D73045753BF8}"/>
          </ac:spMkLst>
        </pc:spChg>
        <pc:spChg chg="del">
          <ac:chgData name="Friedman, Seth" userId="9a477a97-0a2e-4c62-8758-7821c209e734" providerId="ADAL" clId="{EED1C3C0-0270-4D7A-A87C-493332376C8D}" dt="2021-03-12T04:58:42.600" v="6" actId="478"/>
          <ac:spMkLst>
            <pc:docMk/>
            <pc:sldMk cId="3887058323" sldId="411"/>
            <ac:spMk id="324" creationId="{13C67FAA-A66D-419E-88E8-3CB0952CAA21}"/>
          </ac:spMkLst>
        </pc:spChg>
        <pc:spChg chg="mod">
          <ac:chgData name="Friedman, Seth" userId="9a477a97-0a2e-4c62-8758-7821c209e734" providerId="ADAL" clId="{EED1C3C0-0270-4D7A-A87C-493332376C8D}" dt="2021-03-12T05:07:11.986" v="371"/>
          <ac:spMkLst>
            <pc:docMk/>
            <pc:sldMk cId="3887058323" sldId="411"/>
            <ac:spMk id="381" creationId="{54C87C69-3B57-41F1-B261-B481D3148C94}"/>
          </ac:spMkLst>
        </pc:spChg>
        <pc:spChg chg="mod">
          <ac:chgData name="Friedman, Seth" userId="9a477a97-0a2e-4c62-8758-7821c209e734" providerId="ADAL" clId="{EED1C3C0-0270-4D7A-A87C-493332376C8D}" dt="2021-03-12T05:07:11.986" v="371"/>
          <ac:spMkLst>
            <pc:docMk/>
            <pc:sldMk cId="3887058323" sldId="411"/>
            <ac:spMk id="432" creationId="{99976145-9EB6-4F9E-8C00-ABFB5C78AD98}"/>
          </ac:spMkLst>
        </pc:spChg>
        <pc:spChg chg="mod">
          <ac:chgData name="Friedman, Seth" userId="9a477a97-0a2e-4c62-8758-7821c209e734" providerId="ADAL" clId="{EED1C3C0-0270-4D7A-A87C-493332376C8D}" dt="2021-03-12T05:07:26.494" v="373"/>
          <ac:spMkLst>
            <pc:docMk/>
            <pc:sldMk cId="3887058323" sldId="411"/>
            <ac:spMk id="443" creationId="{21B42181-2589-419C-A246-99873D0F8A66}"/>
          </ac:spMkLst>
        </pc:spChg>
        <pc:spChg chg="mod">
          <ac:chgData name="Friedman, Seth" userId="9a477a97-0a2e-4c62-8758-7821c209e734" providerId="ADAL" clId="{EED1C3C0-0270-4D7A-A87C-493332376C8D}" dt="2021-03-12T05:07:26.494" v="373"/>
          <ac:spMkLst>
            <pc:docMk/>
            <pc:sldMk cId="3887058323" sldId="411"/>
            <ac:spMk id="454" creationId="{8E273DDD-CF89-4035-9479-E65E92978951}"/>
          </ac:spMkLst>
        </pc:spChg>
        <pc:spChg chg="mod">
          <ac:chgData name="Friedman, Seth" userId="9a477a97-0a2e-4c62-8758-7821c209e734" providerId="ADAL" clId="{EED1C3C0-0270-4D7A-A87C-493332376C8D}" dt="2021-03-12T05:07:26.494" v="373"/>
          <ac:spMkLst>
            <pc:docMk/>
            <pc:sldMk cId="3887058323" sldId="411"/>
            <ac:spMk id="466" creationId="{C67450AF-3663-4447-AEB3-EE5D202999E3}"/>
          </ac:spMkLst>
        </pc:spChg>
        <pc:spChg chg="add mod">
          <ac:chgData name="Friedman, Seth" userId="9a477a97-0a2e-4c62-8758-7821c209e734" providerId="ADAL" clId="{EED1C3C0-0270-4D7A-A87C-493332376C8D}" dt="2021-03-12T05:08:02.896" v="388" actId="255"/>
          <ac:spMkLst>
            <pc:docMk/>
            <pc:sldMk cId="3887058323" sldId="411"/>
            <ac:spMk id="477" creationId="{C960416F-4EC7-4DF3-A913-A4F85CC6F203}"/>
          </ac:spMkLst>
        </pc:spChg>
        <pc:spChg chg="add mod">
          <ac:chgData name="Friedman, Seth" userId="9a477a97-0a2e-4c62-8758-7821c209e734" providerId="ADAL" clId="{EED1C3C0-0270-4D7A-A87C-493332376C8D}" dt="2021-03-12T05:08:09.553" v="389" actId="255"/>
          <ac:spMkLst>
            <pc:docMk/>
            <pc:sldMk cId="3887058323" sldId="411"/>
            <ac:spMk id="478" creationId="{C71C013A-6595-4218-9567-349474462B4B}"/>
          </ac:spMkLst>
        </pc:spChg>
        <pc:spChg chg="mod">
          <ac:chgData name="Friedman, Seth" userId="9a477a97-0a2e-4c62-8758-7821c209e734" providerId="ADAL" clId="{EED1C3C0-0270-4D7A-A87C-493332376C8D}" dt="2021-03-12T05:07:26.494" v="373"/>
          <ac:spMkLst>
            <pc:docMk/>
            <pc:sldMk cId="3887058323" sldId="411"/>
            <ac:spMk id="483" creationId="{28A2A4AA-D87D-412B-A567-92F5D85CF7A2}"/>
          </ac:spMkLst>
        </pc:spChg>
        <pc:spChg chg="mod">
          <ac:chgData name="Friedman, Seth" userId="9a477a97-0a2e-4c62-8758-7821c209e734" providerId="ADAL" clId="{EED1C3C0-0270-4D7A-A87C-493332376C8D}" dt="2021-03-12T05:07:26.494" v="373"/>
          <ac:spMkLst>
            <pc:docMk/>
            <pc:sldMk cId="3887058323" sldId="411"/>
            <ac:spMk id="493" creationId="{1C4275C2-37B2-4026-BD0E-A8AFEE30474B}"/>
          </ac:spMkLst>
        </pc:spChg>
        <pc:spChg chg="mod">
          <ac:chgData name="Friedman, Seth" userId="9a477a97-0a2e-4c62-8758-7821c209e734" providerId="ADAL" clId="{EED1C3C0-0270-4D7A-A87C-493332376C8D}" dt="2021-03-12T05:07:26.494" v="373"/>
          <ac:spMkLst>
            <pc:docMk/>
            <pc:sldMk cId="3887058323" sldId="411"/>
            <ac:spMk id="503" creationId="{09D25B40-F2A6-4D70-B821-2A9C146D04BB}"/>
          </ac:spMkLst>
        </pc:spChg>
        <pc:spChg chg="add mod">
          <ac:chgData name="Friedman, Seth" userId="9a477a97-0a2e-4c62-8758-7821c209e734" providerId="ADAL" clId="{EED1C3C0-0270-4D7A-A87C-493332376C8D}" dt="2021-03-12T05:09:35.187" v="412" actId="164"/>
          <ac:spMkLst>
            <pc:docMk/>
            <pc:sldMk cId="3887058323" sldId="411"/>
            <ac:spMk id="526" creationId="{5EF5AC22-D0C6-482A-8A79-3870B0ECFBD5}"/>
          </ac:spMkLst>
        </pc:spChg>
        <pc:spChg chg="add mod">
          <ac:chgData name="Friedman, Seth" userId="9a477a97-0a2e-4c62-8758-7821c209e734" providerId="ADAL" clId="{EED1C3C0-0270-4D7A-A87C-493332376C8D}" dt="2021-03-12T05:09:35.187" v="412" actId="164"/>
          <ac:spMkLst>
            <pc:docMk/>
            <pc:sldMk cId="3887058323" sldId="411"/>
            <ac:spMk id="527" creationId="{1DA5588A-9F1E-4EFF-886A-F4E65330B4BB}"/>
          </ac:spMkLst>
        </pc:spChg>
        <pc:spChg chg="mod">
          <ac:chgData name="Friedman, Seth" userId="9a477a97-0a2e-4c62-8758-7821c209e734" providerId="ADAL" clId="{EED1C3C0-0270-4D7A-A87C-493332376C8D}" dt="2021-03-12T05:10:39.057" v="508"/>
          <ac:spMkLst>
            <pc:docMk/>
            <pc:sldMk cId="3887058323" sldId="411"/>
            <ac:spMk id="532" creationId="{1508F6ED-EE79-4ED7-A82A-D016E2A99722}"/>
          </ac:spMkLst>
        </pc:spChg>
        <pc:spChg chg="mod">
          <ac:chgData name="Friedman, Seth" userId="9a477a97-0a2e-4c62-8758-7821c209e734" providerId="ADAL" clId="{EED1C3C0-0270-4D7A-A87C-493332376C8D}" dt="2021-03-12T05:10:39.057" v="508"/>
          <ac:spMkLst>
            <pc:docMk/>
            <pc:sldMk cId="3887058323" sldId="411"/>
            <ac:spMk id="533" creationId="{92275C76-C063-4C17-BE6A-374429BDE736}"/>
          </ac:spMkLst>
        </pc:spChg>
        <pc:spChg chg="mod">
          <ac:chgData name="Friedman, Seth" userId="9a477a97-0a2e-4c62-8758-7821c209e734" providerId="ADAL" clId="{EED1C3C0-0270-4D7A-A87C-493332376C8D}" dt="2021-03-12T05:10:39.057" v="508"/>
          <ac:spMkLst>
            <pc:docMk/>
            <pc:sldMk cId="3887058323" sldId="411"/>
            <ac:spMk id="538" creationId="{9D837DAE-0893-4C5C-A9C9-332E40EC3ABB}"/>
          </ac:spMkLst>
        </pc:spChg>
        <pc:spChg chg="mod">
          <ac:chgData name="Friedman, Seth" userId="9a477a97-0a2e-4c62-8758-7821c209e734" providerId="ADAL" clId="{EED1C3C0-0270-4D7A-A87C-493332376C8D}" dt="2021-03-12T05:10:39.057" v="508"/>
          <ac:spMkLst>
            <pc:docMk/>
            <pc:sldMk cId="3887058323" sldId="411"/>
            <ac:spMk id="560" creationId="{7174746F-3AB5-4764-9A0E-2F1EBEF17ACC}"/>
          </ac:spMkLst>
        </pc:spChg>
        <pc:spChg chg="mod">
          <ac:chgData name="Friedman, Seth" userId="9a477a97-0a2e-4c62-8758-7821c209e734" providerId="ADAL" clId="{EED1C3C0-0270-4D7A-A87C-493332376C8D}" dt="2021-03-12T05:10:39.057" v="508"/>
          <ac:spMkLst>
            <pc:docMk/>
            <pc:sldMk cId="3887058323" sldId="411"/>
            <ac:spMk id="570" creationId="{63197ACF-CA38-4108-A978-70E17A36A80B}"/>
          </ac:spMkLst>
        </pc:spChg>
        <pc:spChg chg="mod">
          <ac:chgData name="Friedman, Seth" userId="9a477a97-0a2e-4c62-8758-7821c209e734" providerId="ADAL" clId="{EED1C3C0-0270-4D7A-A87C-493332376C8D}" dt="2021-03-12T05:10:39.057" v="508"/>
          <ac:spMkLst>
            <pc:docMk/>
            <pc:sldMk cId="3887058323" sldId="411"/>
            <ac:spMk id="580" creationId="{C1CD0F3A-D272-439F-B12A-EDC5F6F99057}"/>
          </ac:spMkLst>
        </pc:spChg>
        <pc:spChg chg="mod">
          <ac:chgData name="Friedman, Seth" userId="9a477a97-0a2e-4c62-8758-7821c209e734" providerId="ADAL" clId="{EED1C3C0-0270-4D7A-A87C-493332376C8D}" dt="2021-03-12T05:10:39.057" v="508"/>
          <ac:spMkLst>
            <pc:docMk/>
            <pc:sldMk cId="3887058323" sldId="411"/>
            <ac:spMk id="591" creationId="{C86685A8-42EA-4DAE-9E8B-A3F0F9CF029E}"/>
          </ac:spMkLst>
        </pc:spChg>
        <pc:spChg chg="mod">
          <ac:chgData name="Friedman, Seth" userId="9a477a97-0a2e-4c62-8758-7821c209e734" providerId="ADAL" clId="{EED1C3C0-0270-4D7A-A87C-493332376C8D}" dt="2021-03-12T05:10:39.057" v="508"/>
          <ac:spMkLst>
            <pc:docMk/>
            <pc:sldMk cId="3887058323" sldId="411"/>
            <ac:spMk id="602" creationId="{81388061-7AA4-4E73-9474-D5A69AC6F3CB}"/>
          </ac:spMkLst>
        </pc:spChg>
        <pc:spChg chg="del">
          <ac:chgData name="Friedman, Seth" userId="9a477a97-0a2e-4c62-8758-7821c209e734" providerId="ADAL" clId="{EED1C3C0-0270-4D7A-A87C-493332376C8D}" dt="2021-03-12T04:58:38.374" v="4" actId="478"/>
          <ac:spMkLst>
            <pc:docMk/>
            <pc:sldMk cId="3887058323" sldId="411"/>
            <ac:spMk id="663" creationId="{73871B82-A66D-475C-B6A1-8F8E54891154}"/>
          </ac:spMkLst>
        </pc:spChg>
        <pc:spChg chg="del">
          <ac:chgData name="Friedman, Seth" userId="9a477a97-0a2e-4c62-8758-7821c209e734" providerId="ADAL" clId="{EED1C3C0-0270-4D7A-A87C-493332376C8D}" dt="2021-03-12T04:58:25.465" v="1" actId="478"/>
          <ac:spMkLst>
            <pc:docMk/>
            <pc:sldMk cId="3887058323" sldId="411"/>
            <ac:spMk id="665" creationId="{A45B7578-7D7D-4888-998B-8C0BFFFD868A}"/>
          </ac:spMkLst>
        </pc:spChg>
        <pc:spChg chg="mod">
          <ac:chgData name="Friedman, Seth" userId="9a477a97-0a2e-4c62-8758-7821c209e734" providerId="ADAL" clId="{EED1C3C0-0270-4D7A-A87C-493332376C8D}" dt="2021-03-12T05:11:03.011" v="511"/>
          <ac:spMkLst>
            <pc:docMk/>
            <pc:sldMk cId="3887058323" sldId="411"/>
            <ac:spMk id="672" creationId="{4B8CEFF9-E9AF-41EE-9BB6-0CCC5913F63A}"/>
          </ac:spMkLst>
        </pc:spChg>
        <pc:spChg chg="mod">
          <ac:chgData name="Friedman, Seth" userId="9a477a97-0a2e-4c62-8758-7821c209e734" providerId="ADAL" clId="{EED1C3C0-0270-4D7A-A87C-493332376C8D}" dt="2021-03-12T05:11:03.011" v="511"/>
          <ac:spMkLst>
            <pc:docMk/>
            <pc:sldMk cId="3887058323" sldId="411"/>
            <ac:spMk id="673" creationId="{0B12A1AF-B729-4DC0-9D1A-E1D7B64E478F}"/>
          </ac:spMkLst>
        </pc:spChg>
        <pc:spChg chg="add mod">
          <ac:chgData name="Friedman, Seth" userId="9a477a97-0a2e-4c62-8758-7821c209e734" providerId="ADAL" clId="{EED1C3C0-0270-4D7A-A87C-493332376C8D}" dt="2021-03-12T05:23:02.619" v="867" actId="164"/>
          <ac:spMkLst>
            <pc:docMk/>
            <pc:sldMk cId="3887058323" sldId="411"/>
            <ac:spMk id="674" creationId="{84257312-D869-47C1-B56F-8590B1C251AA}"/>
          </ac:spMkLst>
        </pc:spChg>
        <pc:spChg chg="mod">
          <ac:chgData name="Friedman, Seth" userId="9a477a97-0a2e-4c62-8758-7821c209e734" providerId="ADAL" clId="{EED1C3C0-0270-4D7A-A87C-493332376C8D}" dt="2021-03-12T05:14:10.748" v="646"/>
          <ac:spMkLst>
            <pc:docMk/>
            <pc:sldMk cId="3887058323" sldId="411"/>
            <ac:spMk id="676" creationId="{2EC10A2F-AC25-4008-96E2-56955F46201C}"/>
          </ac:spMkLst>
        </pc:spChg>
        <pc:spChg chg="mod">
          <ac:chgData name="Friedman, Seth" userId="9a477a97-0a2e-4c62-8758-7821c209e734" providerId="ADAL" clId="{EED1C3C0-0270-4D7A-A87C-493332376C8D}" dt="2021-03-12T05:14:10.748" v="646"/>
          <ac:spMkLst>
            <pc:docMk/>
            <pc:sldMk cId="3887058323" sldId="411"/>
            <ac:spMk id="677" creationId="{F199D228-A94F-437E-8F4A-EFFE8D321947}"/>
          </ac:spMkLst>
        </pc:spChg>
        <pc:spChg chg="mod">
          <ac:chgData name="Friedman, Seth" userId="9a477a97-0a2e-4c62-8758-7821c209e734" providerId="ADAL" clId="{EED1C3C0-0270-4D7A-A87C-493332376C8D}" dt="2021-03-12T05:14:10.748" v="646"/>
          <ac:spMkLst>
            <pc:docMk/>
            <pc:sldMk cId="3887058323" sldId="411"/>
            <ac:spMk id="678" creationId="{B4299565-995D-4786-BECE-64F385D4BE31}"/>
          </ac:spMkLst>
        </pc:spChg>
        <pc:spChg chg="add mod">
          <ac:chgData name="Friedman, Seth" userId="9a477a97-0a2e-4c62-8758-7821c209e734" providerId="ADAL" clId="{EED1C3C0-0270-4D7A-A87C-493332376C8D}" dt="2021-03-12T05:23:02.619" v="867" actId="164"/>
          <ac:spMkLst>
            <pc:docMk/>
            <pc:sldMk cId="3887058323" sldId="411"/>
            <ac:spMk id="680" creationId="{513AF898-4B8D-456C-B6F8-82F03EA43A19}"/>
          </ac:spMkLst>
        </pc:spChg>
        <pc:spChg chg="add mod">
          <ac:chgData name="Friedman, Seth" userId="9a477a97-0a2e-4c62-8758-7821c209e734" providerId="ADAL" clId="{EED1C3C0-0270-4D7A-A87C-493332376C8D}" dt="2021-03-12T05:23:02.619" v="867" actId="164"/>
          <ac:spMkLst>
            <pc:docMk/>
            <pc:sldMk cId="3887058323" sldId="411"/>
            <ac:spMk id="681" creationId="{03C99671-B28C-4283-98E2-D6592A5BB20D}"/>
          </ac:spMkLst>
        </pc:spChg>
        <pc:spChg chg="add mod">
          <ac:chgData name="Friedman, Seth" userId="9a477a97-0a2e-4c62-8758-7821c209e734" providerId="ADAL" clId="{EED1C3C0-0270-4D7A-A87C-493332376C8D}" dt="2021-03-12T05:23:02.619" v="867" actId="164"/>
          <ac:spMkLst>
            <pc:docMk/>
            <pc:sldMk cId="3887058323" sldId="411"/>
            <ac:spMk id="682" creationId="{C7E859D6-715D-4D85-A8CE-EC390B34006F}"/>
          </ac:spMkLst>
        </pc:spChg>
        <pc:spChg chg="add del mod">
          <ac:chgData name="Friedman, Seth" userId="9a477a97-0a2e-4c62-8758-7821c209e734" providerId="ADAL" clId="{EED1C3C0-0270-4D7A-A87C-493332376C8D}" dt="2021-03-12T05:23:34.376" v="869"/>
          <ac:spMkLst>
            <pc:docMk/>
            <pc:sldMk cId="3887058323" sldId="411"/>
            <ac:spMk id="686" creationId="{5265EF51-BBFB-4FD8-8C6F-7F2EB368FE58}"/>
          </ac:spMkLst>
        </pc:spChg>
        <pc:spChg chg="add mod">
          <ac:chgData name="Friedman, Seth" userId="9a477a97-0a2e-4c62-8758-7821c209e734" providerId="ADAL" clId="{EED1C3C0-0270-4D7A-A87C-493332376C8D}" dt="2021-03-12T05:23:49.531" v="912" actId="20577"/>
          <ac:spMkLst>
            <pc:docMk/>
            <pc:sldMk cId="3887058323" sldId="411"/>
            <ac:spMk id="688" creationId="{957FFB67-B3A6-462A-83E6-12B419F3DFD7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690" creationId="{8DEC56CA-4AAB-4785-9264-6C419C5CFFFB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691" creationId="{595FA14C-E15C-4014-A432-6291C03FCA25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692" creationId="{84C5F91F-2CE0-4856-844D-68AF9950E030}"/>
          </ac:spMkLst>
        </pc:spChg>
        <pc:spChg chg="del mod">
          <ac:chgData name="Friedman, Seth" userId="9a477a97-0a2e-4c62-8758-7821c209e734" providerId="ADAL" clId="{EED1C3C0-0270-4D7A-A87C-493332376C8D}" dt="2021-03-12T05:25:04.144" v="1035" actId="478"/>
          <ac:spMkLst>
            <pc:docMk/>
            <pc:sldMk cId="3887058323" sldId="411"/>
            <ac:spMk id="696" creationId="{37DAF7E8-AFFC-4E22-9CB7-83A689164B86}"/>
          </ac:spMkLst>
        </pc:spChg>
        <pc:spChg chg="mod">
          <ac:chgData name="Friedman, Seth" userId="9a477a97-0a2e-4c62-8758-7821c209e734" providerId="ADAL" clId="{EED1C3C0-0270-4D7A-A87C-493332376C8D}" dt="2021-03-12T05:26:04.713" v="1068" actId="20577"/>
          <ac:spMkLst>
            <pc:docMk/>
            <pc:sldMk cId="3887058323" sldId="411"/>
            <ac:spMk id="698" creationId="{3AD2C056-D70C-4BC9-B3C1-945BBCF04414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01" creationId="{DA9E73CD-E187-4629-8D3B-F8A837516AF6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02" creationId="{DA3C17D8-639C-4B0F-AC89-90F1FADD13B9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03" creationId="{3155C32F-5CEE-45B3-B5A8-3BD7B6F0185D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04" creationId="{A20C72AF-93DD-4E06-BCF5-A9ED03A0027C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08" creationId="{BAF3E1B2-4875-44D1-8320-3F7DE9F24B24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09" creationId="{7A1DA79E-2B11-409B-AA5C-D5B918375FBB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14" creationId="{991F6E4C-D2CC-40C3-B2D5-EB0CCCB6EF70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24" creationId="{AF49FD30-7640-4F17-9109-DB9F6F0C108D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34" creationId="{5294A99B-F692-401F-B7F4-D8E67147E454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44" creationId="{AB15278B-826B-4F2D-82D4-18EEBE387D5A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55" creationId="{4AF9BEE8-0270-4D28-9636-1F086D908B36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66" creationId="{DFC35E75-AB4C-4704-A7AF-88B66B86C3D0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76" creationId="{FFCEB3E2-EE1C-442C-938D-DFAB908909F8}"/>
          </ac:spMkLst>
        </pc:spChg>
        <pc:spChg chg="mod">
          <ac:chgData name="Friedman, Seth" userId="9a477a97-0a2e-4c62-8758-7821c209e734" providerId="ADAL" clId="{EED1C3C0-0270-4D7A-A87C-493332376C8D}" dt="2021-03-12T05:24:34.917" v="1030"/>
          <ac:spMkLst>
            <pc:docMk/>
            <pc:sldMk cId="3887058323" sldId="411"/>
            <ac:spMk id="777" creationId="{0D2CE785-8968-48E1-A0DE-21637EFBD3EB}"/>
          </ac:spMkLst>
        </pc:spChg>
        <pc:spChg chg="add mod">
          <ac:chgData name="Friedman, Seth" userId="9a477a97-0a2e-4c62-8758-7821c209e734" providerId="ADAL" clId="{EED1C3C0-0270-4D7A-A87C-493332376C8D}" dt="2021-03-12T05:25:57.241" v="1056" actId="164"/>
          <ac:spMkLst>
            <pc:docMk/>
            <pc:sldMk cId="3887058323" sldId="411"/>
            <ac:spMk id="778" creationId="{15EBBFE6-6DD3-4253-B069-6DF2D41B4DF1}"/>
          </ac:spMkLst>
        </pc:spChg>
        <pc:spChg chg="add mod">
          <ac:chgData name="Friedman, Seth" userId="9a477a97-0a2e-4c62-8758-7821c209e734" providerId="ADAL" clId="{EED1C3C0-0270-4D7A-A87C-493332376C8D}" dt="2021-03-12T05:26:36.768" v="1071" actId="164"/>
          <ac:spMkLst>
            <pc:docMk/>
            <pc:sldMk cId="3887058323" sldId="411"/>
            <ac:spMk id="781" creationId="{04F9F947-0DC5-4BF1-B7E0-B26D857FA63A}"/>
          </ac:spMkLst>
        </pc:spChg>
        <pc:spChg chg="add mod">
          <ac:chgData name="Friedman, Seth" userId="9a477a97-0a2e-4c62-8758-7821c209e734" providerId="ADAL" clId="{EED1C3C0-0270-4D7A-A87C-493332376C8D}" dt="2021-03-12T05:51:07.492" v="1795" actId="20577"/>
          <ac:spMkLst>
            <pc:docMk/>
            <pc:sldMk cId="3887058323" sldId="411"/>
            <ac:spMk id="783" creationId="{A63A9863-7993-49F7-8120-4381776E8D65}"/>
          </ac:spMkLst>
        </pc:spChg>
        <pc:grpChg chg="add mod">
          <ac:chgData name="Friedman, Seth" userId="9a477a97-0a2e-4c62-8758-7821c209e734" providerId="ADAL" clId="{EED1C3C0-0270-4D7A-A87C-493332376C8D}" dt="2021-03-12T05:23:02.619" v="867" actId="164"/>
          <ac:grpSpMkLst>
            <pc:docMk/>
            <pc:sldMk cId="3887058323" sldId="411"/>
            <ac:grpSpMk id="4" creationId="{04ABE77E-D237-49AB-9E7F-07143F468517}"/>
          </ac:grpSpMkLst>
        </pc:grpChg>
        <pc:grpChg chg="add del mod">
          <ac:chgData name="Friedman, Seth" userId="9a477a97-0a2e-4c62-8758-7821c209e734" providerId="ADAL" clId="{EED1C3C0-0270-4D7A-A87C-493332376C8D}" dt="2021-03-12T05:14:05.743" v="645" actId="165"/>
          <ac:grpSpMkLst>
            <pc:docMk/>
            <pc:sldMk cId="3887058323" sldId="411"/>
            <ac:grpSpMk id="5" creationId="{03DB076B-6C22-4073-BF96-A74BF3361E4F}"/>
          </ac:grpSpMkLst>
        </pc:grpChg>
        <pc:grpChg chg="add mod">
          <ac:chgData name="Friedman, Seth" userId="9a477a97-0a2e-4c62-8758-7821c209e734" providerId="ADAL" clId="{EED1C3C0-0270-4D7A-A87C-493332376C8D}" dt="2021-03-12T05:22:57.001" v="866" actId="164"/>
          <ac:grpSpMkLst>
            <pc:docMk/>
            <pc:sldMk cId="3887058323" sldId="411"/>
            <ac:grpSpMk id="6" creationId="{86AA83AF-916D-4824-94AE-0F89A8F03227}"/>
          </ac:grpSpMkLst>
        </pc:grpChg>
        <pc:grpChg chg="add mod">
          <ac:chgData name="Friedman, Seth" userId="9a477a97-0a2e-4c62-8758-7821c209e734" providerId="ADAL" clId="{EED1C3C0-0270-4D7A-A87C-493332376C8D}" dt="2021-03-12T05:22:57.001" v="866" actId="164"/>
          <ac:grpSpMkLst>
            <pc:docMk/>
            <pc:sldMk cId="3887058323" sldId="411"/>
            <ac:grpSpMk id="10" creationId="{435A00AC-542C-45EA-A75F-CC3D2B8CBF09}"/>
          </ac:grpSpMkLst>
        </pc:grpChg>
        <pc:grpChg chg="add mod">
          <ac:chgData name="Friedman, Seth" userId="9a477a97-0a2e-4c62-8758-7821c209e734" providerId="ADAL" clId="{EED1C3C0-0270-4D7A-A87C-493332376C8D}" dt="2021-03-12T05:26:39.360" v="1077" actId="1035"/>
          <ac:grpSpMkLst>
            <pc:docMk/>
            <pc:sldMk cId="3887058323" sldId="411"/>
            <ac:grpSpMk id="29" creationId="{F78A4398-4A86-452E-B4B9-221DDF459EF1}"/>
          </ac:grpSpMkLst>
        </pc:grpChg>
        <pc:grpChg chg="add mod">
          <ac:chgData name="Friedman, Seth" userId="9a477a97-0a2e-4c62-8758-7821c209e734" providerId="ADAL" clId="{EED1C3C0-0270-4D7A-A87C-493332376C8D}" dt="2021-03-12T05:26:44.678" v="1090" actId="1036"/>
          <ac:grpSpMkLst>
            <pc:docMk/>
            <pc:sldMk cId="3887058323" sldId="411"/>
            <ac:grpSpMk id="30" creationId="{682E1B52-368A-4764-B809-1CD4E8BEDCE8}"/>
          </ac:grpSpMkLst>
        </pc:grpChg>
        <pc:grpChg chg="add mod">
          <ac:chgData name="Friedman, Seth" userId="9a477a97-0a2e-4c62-8758-7821c209e734" providerId="ADAL" clId="{EED1C3C0-0270-4D7A-A87C-493332376C8D}" dt="2021-03-12T05:26:36.768" v="1071" actId="164"/>
          <ac:grpSpMkLst>
            <pc:docMk/>
            <pc:sldMk cId="3887058323" sldId="411"/>
            <ac:grpSpMk id="31" creationId="{FF62B36F-BD5A-4F94-BE07-BD925E17F48E}"/>
          </ac:grpSpMkLst>
        </pc:grpChg>
        <pc:grpChg chg="add mod">
          <ac:chgData name="Friedman, Seth" userId="9a477a97-0a2e-4c62-8758-7821c209e734" providerId="ADAL" clId="{EED1C3C0-0270-4D7A-A87C-493332376C8D}" dt="2021-03-12T05:26:47.310" v="1095" actId="1036"/>
          <ac:grpSpMkLst>
            <pc:docMk/>
            <pc:sldMk cId="3887058323" sldId="411"/>
            <ac:grpSpMk id="32" creationId="{5A21437A-BF69-4A71-902B-A9121776A2FA}"/>
          </ac:grpSpMkLst>
        </pc:grpChg>
        <pc:grpChg chg="add del mod">
          <ac:chgData name="Friedman, Seth" userId="9a477a97-0a2e-4c62-8758-7821c209e734" providerId="ADAL" clId="{EED1C3C0-0270-4D7A-A87C-493332376C8D}" dt="2021-03-12T05:01:27.488" v="160" actId="165"/>
          <ac:grpSpMkLst>
            <pc:docMk/>
            <pc:sldMk cId="3887058323" sldId="411"/>
            <ac:grpSpMk id="219" creationId="{98C40ECE-C6F4-4178-9CAD-067FD3BA1B11}"/>
          </ac:grpSpMkLst>
        </pc:grpChg>
        <pc:grpChg chg="mod topLvl">
          <ac:chgData name="Friedman, Seth" userId="9a477a97-0a2e-4c62-8758-7821c209e734" providerId="ADAL" clId="{EED1C3C0-0270-4D7A-A87C-493332376C8D}" dt="2021-03-12T05:22:57.001" v="866" actId="164"/>
          <ac:grpSpMkLst>
            <pc:docMk/>
            <pc:sldMk cId="3887058323" sldId="411"/>
            <ac:grpSpMk id="225" creationId="{84FAA7B4-9C69-4DFC-8FF5-4BFB2FE33CB3}"/>
          </ac:grpSpMkLst>
        </pc:grpChg>
        <pc:grpChg chg="add del mod">
          <ac:chgData name="Friedman, Seth" userId="9a477a97-0a2e-4c62-8758-7821c209e734" providerId="ADAL" clId="{EED1C3C0-0270-4D7A-A87C-493332376C8D}" dt="2021-03-12T05:01:04.083" v="88" actId="165"/>
          <ac:grpSpMkLst>
            <pc:docMk/>
            <pc:sldMk cId="3887058323" sldId="411"/>
            <ac:grpSpMk id="233" creationId="{D61E363C-F664-427E-99AA-F7BAF24C1F43}"/>
          </ac:grpSpMkLst>
        </pc:grpChg>
        <pc:grpChg chg="mod topLvl">
          <ac:chgData name="Friedman, Seth" userId="9a477a97-0a2e-4c62-8758-7821c209e734" providerId="ADAL" clId="{EED1C3C0-0270-4D7A-A87C-493332376C8D}" dt="2021-03-12T05:23:02.619" v="867" actId="164"/>
          <ac:grpSpMkLst>
            <pc:docMk/>
            <pc:sldMk cId="3887058323" sldId="411"/>
            <ac:grpSpMk id="239" creationId="{DEBA482A-9649-4B36-925F-C9F3197A9B86}"/>
          </ac:grpSpMkLst>
        </pc:grpChg>
        <pc:grpChg chg="add del mod">
          <ac:chgData name="Friedman, Seth" userId="9a477a97-0a2e-4c62-8758-7821c209e734" providerId="ADAL" clId="{EED1C3C0-0270-4D7A-A87C-493332376C8D}" dt="2021-03-12T05:03:00.402" v="232" actId="478"/>
          <ac:grpSpMkLst>
            <pc:docMk/>
            <pc:sldMk cId="3887058323" sldId="411"/>
            <ac:grpSpMk id="250" creationId="{7BB08463-95E2-4E48-B573-4A66D648A9B3}"/>
          </ac:grpSpMkLst>
        </pc:grpChg>
        <pc:grpChg chg="add del mod">
          <ac:chgData name="Friedman, Seth" userId="9a477a97-0a2e-4c62-8758-7821c209e734" providerId="ADAL" clId="{EED1C3C0-0270-4D7A-A87C-493332376C8D}" dt="2021-03-12T05:07:14.838" v="372"/>
          <ac:grpSpMkLst>
            <pc:docMk/>
            <pc:sldMk cId="3887058323" sldId="411"/>
            <ac:grpSpMk id="261" creationId="{267232C4-D8B6-4D5C-BC1A-3B4B8AC968C5}"/>
          </ac:grpSpMkLst>
        </pc:grpChg>
        <pc:grpChg chg="add del mod">
          <ac:chgData name="Friedman, Seth" userId="9a477a97-0a2e-4c62-8758-7821c209e734" providerId="ADAL" clId="{EED1C3C0-0270-4D7A-A87C-493332376C8D}" dt="2021-03-12T05:07:14.838" v="372"/>
          <ac:grpSpMkLst>
            <pc:docMk/>
            <pc:sldMk cId="3887058323" sldId="411"/>
            <ac:grpSpMk id="272" creationId="{79CD442A-B95C-4227-8EAD-29DA9B445352}"/>
          </ac:grpSpMkLst>
        </pc:grpChg>
        <pc:grpChg chg="mod">
          <ac:chgData name="Friedman, Seth" userId="9a477a97-0a2e-4c62-8758-7821c209e734" providerId="ADAL" clId="{EED1C3C0-0270-4D7A-A87C-493332376C8D}" dt="2021-03-12T05:07:11.986" v="371"/>
          <ac:grpSpMkLst>
            <pc:docMk/>
            <pc:sldMk cId="3887058323" sldId="411"/>
            <ac:grpSpMk id="274" creationId="{8F2BB897-971A-45EE-B58D-6BBC254963C8}"/>
          </ac:grpSpMkLst>
        </pc:grpChg>
        <pc:grpChg chg="add del mod">
          <ac:chgData name="Friedman, Seth" userId="9a477a97-0a2e-4c62-8758-7821c209e734" providerId="ADAL" clId="{EED1C3C0-0270-4D7A-A87C-493332376C8D}" dt="2021-03-12T05:07:14.838" v="372"/>
          <ac:grpSpMkLst>
            <pc:docMk/>
            <pc:sldMk cId="3887058323" sldId="411"/>
            <ac:grpSpMk id="284" creationId="{931F58C0-B2E8-4CE9-ADCF-019562997030}"/>
          </ac:grpSpMkLst>
        </pc:grpChg>
        <pc:grpChg chg="mod">
          <ac:chgData name="Friedman, Seth" userId="9a477a97-0a2e-4c62-8758-7821c209e734" providerId="ADAL" clId="{EED1C3C0-0270-4D7A-A87C-493332376C8D}" dt="2021-03-12T05:07:11.986" v="371"/>
          <ac:grpSpMkLst>
            <pc:docMk/>
            <pc:sldMk cId="3887058323" sldId="411"/>
            <ac:grpSpMk id="286" creationId="{6FB48D58-EDC2-4B80-BD93-8A2B40C1947E}"/>
          </ac:grpSpMkLst>
        </pc:grpChg>
        <pc:grpChg chg="add del mod">
          <ac:chgData name="Friedman, Seth" userId="9a477a97-0a2e-4c62-8758-7821c209e734" providerId="ADAL" clId="{EED1C3C0-0270-4D7A-A87C-493332376C8D}" dt="2021-03-12T05:07:14.838" v="372"/>
          <ac:grpSpMkLst>
            <pc:docMk/>
            <pc:sldMk cId="3887058323" sldId="411"/>
            <ac:grpSpMk id="296" creationId="{093708DA-619B-44B3-9D39-03899066FB78}"/>
          </ac:grpSpMkLst>
        </pc:grpChg>
        <pc:grpChg chg="mod">
          <ac:chgData name="Friedman, Seth" userId="9a477a97-0a2e-4c62-8758-7821c209e734" providerId="ADAL" clId="{EED1C3C0-0270-4D7A-A87C-493332376C8D}" dt="2021-03-12T05:07:11.986" v="371"/>
          <ac:grpSpMkLst>
            <pc:docMk/>
            <pc:sldMk cId="3887058323" sldId="411"/>
            <ac:grpSpMk id="297" creationId="{D5F18EEA-D097-49C4-BCCD-8421A7D5434F}"/>
          </ac:grpSpMkLst>
        </pc:grpChg>
        <pc:grpChg chg="mod">
          <ac:chgData name="Friedman, Seth" userId="9a477a97-0a2e-4c62-8758-7821c209e734" providerId="ADAL" clId="{EED1C3C0-0270-4D7A-A87C-493332376C8D}" dt="2021-03-12T05:07:11.986" v="371"/>
          <ac:grpSpMkLst>
            <pc:docMk/>
            <pc:sldMk cId="3887058323" sldId="411"/>
            <ac:grpSpMk id="298" creationId="{18C56FF4-EEAF-4302-85D6-323D62AB7A22}"/>
          </ac:grpSpMkLst>
        </pc:grpChg>
        <pc:grpChg chg="mod">
          <ac:chgData name="Friedman, Seth" userId="9a477a97-0a2e-4c62-8758-7821c209e734" providerId="ADAL" clId="{EED1C3C0-0270-4D7A-A87C-493332376C8D}" dt="2021-03-12T05:07:11.986" v="371"/>
          <ac:grpSpMkLst>
            <pc:docMk/>
            <pc:sldMk cId="3887058323" sldId="411"/>
            <ac:grpSpMk id="299" creationId="{FD89D1C5-FD8D-4A13-806E-B610BF1DAF5C}"/>
          </ac:grpSpMkLst>
        </pc:grpChg>
        <pc:grpChg chg="del mod">
          <ac:chgData name="Friedman, Seth" userId="9a477a97-0a2e-4c62-8758-7821c209e734" providerId="ADAL" clId="{EED1C3C0-0270-4D7A-A87C-493332376C8D}" dt="2021-03-12T05:00:28.248" v="84" actId="478"/>
          <ac:grpSpMkLst>
            <pc:docMk/>
            <pc:sldMk cId="3887058323" sldId="411"/>
            <ac:grpSpMk id="313" creationId="{ECB5D946-B198-4598-B730-85B95EE8CA2E}"/>
          </ac:grpSpMkLst>
        </pc:grpChg>
        <pc:grpChg chg="del">
          <ac:chgData name="Friedman, Seth" userId="9a477a97-0a2e-4c62-8758-7821c209e734" providerId="ADAL" clId="{EED1C3C0-0270-4D7A-A87C-493332376C8D}" dt="2021-03-12T05:00:28.248" v="84" actId="478"/>
          <ac:grpSpMkLst>
            <pc:docMk/>
            <pc:sldMk cId="3887058323" sldId="411"/>
            <ac:grpSpMk id="315" creationId="{F9DEA343-40B7-44C1-8320-BE7157E99FE7}"/>
          </ac:grpSpMkLst>
        </pc:grpChg>
        <pc:grpChg chg="del">
          <ac:chgData name="Friedman, Seth" userId="9a477a97-0a2e-4c62-8758-7821c209e734" providerId="ADAL" clId="{EED1C3C0-0270-4D7A-A87C-493332376C8D}" dt="2021-03-12T05:00:28.248" v="84" actId="478"/>
          <ac:grpSpMkLst>
            <pc:docMk/>
            <pc:sldMk cId="3887058323" sldId="411"/>
            <ac:grpSpMk id="317" creationId="{B6488ED0-91FC-472C-8891-6844F996BA4E}"/>
          </ac:grpSpMkLst>
        </pc:grpChg>
        <pc:grpChg chg="del">
          <ac:chgData name="Friedman, Seth" userId="9a477a97-0a2e-4c62-8758-7821c209e734" providerId="ADAL" clId="{EED1C3C0-0270-4D7A-A87C-493332376C8D}" dt="2021-03-12T05:00:28.248" v="84" actId="478"/>
          <ac:grpSpMkLst>
            <pc:docMk/>
            <pc:sldMk cId="3887058323" sldId="411"/>
            <ac:grpSpMk id="318" creationId="{B8DE005B-0F84-46C4-90E8-EE315A5AE4AC}"/>
          </ac:grpSpMkLst>
        </pc:grpChg>
        <pc:grpChg chg="del">
          <ac:chgData name="Friedman, Seth" userId="9a477a97-0a2e-4c62-8758-7821c209e734" providerId="ADAL" clId="{EED1C3C0-0270-4D7A-A87C-493332376C8D}" dt="2021-03-12T05:00:28.248" v="84" actId="478"/>
          <ac:grpSpMkLst>
            <pc:docMk/>
            <pc:sldMk cId="3887058323" sldId="411"/>
            <ac:grpSpMk id="319" creationId="{7A3441A3-8968-449B-B230-E343BA608A47}"/>
          </ac:grpSpMkLst>
        </pc:grpChg>
        <pc:grpChg chg="del">
          <ac:chgData name="Friedman, Seth" userId="9a477a97-0a2e-4c62-8758-7821c209e734" providerId="ADAL" clId="{EED1C3C0-0270-4D7A-A87C-493332376C8D}" dt="2021-03-12T05:00:28.248" v="84" actId="478"/>
          <ac:grpSpMkLst>
            <pc:docMk/>
            <pc:sldMk cId="3887058323" sldId="411"/>
            <ac:grpSpMk id="322" creationId="{53A9A7B5-85BF-4590-8CCA-7395D7E591BB}"/>
          </ac:grpSpMkLst>
        </pc:grpChg>
        <pc:grpChg chg="del mod">
          <ac:chgData name="Friedman, Seth" userId="9a477a97-0a2e-4c62-8758-7821c209e734" providerId="ADAL" clId="{EED1C3C0-0270-4D7A-A87C-493332376C8D}" dt="2021-03-12T05:28:17.915" v="1155" actId="478"/>
          <ac:grpSpMkLst>
            <pc:docMk/>
            <pc:sldMk cId="3887058323" sldId="411"/>
            <ac:grpSpMk id="424" creationId="{5C2EEC86-BF5E-4FE4-90EE-AC60C443E129}"/>
          </ac:grpSpMkLst>
        </pc:grpChg>
        <pc:grpChg chg="add mod">
          <ac:chgData name="Friedman, Seth" userId="9a477a97-0a2e-4c62-8758-7821c209e734" providerId="ADAL" clId="{EED1C3C0-0270-4D7A-A87C-493332376C8D}" dt="2021-03-12T05:07:36.185" v="375" actId="164"/>
          <ac:grpSpMkLst>
            <pc:docMk/>
            <pc:sldMk cId="3887058323" sldId="411"/>
            <ac:grpSpMk id="442" creationId="{2F78DBFB-BDC4-405D-A635-E7CD3A5D6E8F}"/>
          </ac:grpSpMkLst>
        </pc:grpChg>
        <pc:grpChg chg="add mod">
          <ac:chgData name="Friedman, Seth" userId="9a477a97-0a2e-4c62-8758-7821c209e734" providerId="ADAL" clId="{EED1C3C0-0270-4D7A-A87C-493332376C8D}" dt="2021-03-12T05:07:36.185" v="375" actId="164"/>
          <ac:grpSpMkLst>
            <pc:docMk/>
            <pc:sldMk cId="3887058323" sldId="411"/>
            <ac:grpSpMk id="453" creationId="{EE12F9AC-0F02-45DA-BB69-73314556732C}"/>
          </ac:grpSpMkLst>
        </pc:grpChg>
        <pc:grpChg chg="mod">
          <ac:chgData name="Friedman, Seth" userId="9a477a97-0a2e-4c62-8758-7821c209e734" providerId="ADAL" clId="{EED1C3C0-0270-4D7A-A87C-493332376C8D}" dt="2021-03-12T05:07:26.494" v="373"/>
          <ac:grpSpMkLst>
            <pc:docMk/>
            <pc:sldMk cId="3887058323" sldId="411"/>
            <ac:grpSpMk id="455" creationId="{69196D36-83DF-4EFA-9ADB-6BDE5E1F5022}"/>
          </ac:grpSpMkLst>
        </pc:grpChg>
        <pc:grpChg chg="add mod">
          <ac:chgData name="Friedman, Seth" userId="9a477a97-0a2e-4c62-8758-7821c209e734" providerId="ADAL" clId="{EED1C3C0-0270-4D7A-A87C-493332376C8D}" dt="2021-03-12T05:07:36.185" v="375" actId="164"/>
          <ac:grpSpMkLst>
            <pc:docMk/>
            <pc:sldMk cId="3887058323" sldId="411"/>
            <ac:grpSpMk id="465" creationId="{1F43A6D7-1009-4AB2-A828-7BCFB37F668E}"/>
          </ac:grpSpMkLst>
        </pc:grpChg>
        <pc:grpChg chg="mod">
          <ac:chgData name="Friedman, Seth" userId="9a477a97-0a2e-4c62-8758-7821c209e734" providerId="ADAL" clId="{EED1C3C0-0270-4D7A-A87C-493332376C8D}" dt="2021-03-12T05:07:26.494" v="373"/>
          <ac:grpSpMkLst>
            <pc:docMk/>
            <pc:sldMk cId="3887058323" sldId="411"/>
            <ac:grpSpMk id="467" creationId="{AFC7236A-11AD-4544-9C93-388C296C536C}"/>
          </ac:grpSpMkLst>
        </pc:grpChg>
        <pc:grpChg chg="add mod">
          <ac:chgData name="Friedman, Seth" userId="9a477a97-0a2e-4c62-8758-7821c209e734" providerId="ADAL" clId="{EED1C3C0-0270-4D7A-A87C-493332376C8D}" dt="2021-03-12T05:07:36.185" v="375" actId="164"/>
          <ac:grpSpMkLst>
            <pc:docMk/>
            <pc:sldMk cId="3887058323" sldId="411"/>
            <ac:grpSpMk id="479" creationId="{A78E6696-A4E9-4589-8EA6-446B6F04EE64}"/>
          </ac:grpSpMkLst>
        </pc:grpChg>
        <pc:grpChg chg="mod">
          <ac:chgData name="Friedman, Seth" userId="9a477a97-0a2e-4c62-8758-7821c209e734" providerId="ADAL" clId="{EED1C3C0-0270-4D7A-A87C-493332376C8D}" dt="2021-03-12T05:07:26.494" v="373"/>
          <ac:grpSpMkLst>
            <pc:docMk/>
            <pc:sldMk cId="3887058323" sldId="411"/>
            <ac:grpSpMk id="480" creationId="{AC732E38-6DB3-4AED-9C0A-DBAC1FF6A939}"/>
          </ac:grpSpMkLst>
        </pc:grpChg>
        <pc:grpChg chg="mod">
          <ac:chgData name="Friedman, Seth" userId="9a477a97-0a2e-4c62-8758-7821c209e734" providerId="ADAL" clId="{EED1C3C0-0270-4D7A-A87C-493332376C8D}" dt="2021-03-12T05:07:26.494" v="373"/>
          <ac:grpSpMkLst>
            <pc:docMk/>
            <pc:sldMk cId="3887058323" sldId="411"/>
            <ac:grpSpMk id="481" creationId="{EB112485-A328-4227-BCC0-B10B2F13B6F5}"/>
          </ac:grpSpMkLst>
        </pc:grpChg>
        <pc:grpChg chg="mod">
          <ac:chgData name="Friedman, Seth" userId="9a477a97-0a2e-4c62-8758-7821c209e734" providerId="ADAL" clId="{EED1C3C0-0270-4D7A-A87C-493332376C8D}" dt="2021-03-12T05:07:26.494" v="373"/>
          <ac:grpSpMkLst>
            <pc:docMk/>
            <pc:sldMk cId="3887058323" sldId="411"/>
            <ac:grpSpMk id="482" creationId="{7180FAA9-FEB2-438F-9A58-08936FDCBA42}"/>
          </ac:grpSpMkLst>
        </pc:grpChg>
        <pc:grpChg chg="add mod ord">
          <ac:chgData name="Friedman, Seth" userId="9a477a97-0a2e-4c62-8758-7821c209e734" providerId="ADAL" clId="{EED1C3C0-0270-4D7A-A87C-493332376C8D}" dt="2021-03-12T05:23:02.619" v="867" actId="164"/>
          <ac:grpSpMkLst>
            <pc:docMk/>
            <pc:sldMk cId="3887058323" sldId="411"/>
            <ac:grpSpMk id="528" creationId="{6AA319AA-0DF5-4316-9024-45DFABB26982}"/>
          </ac:grpSpMkLst>
        </pc:grpChg>
        <pc:grpChg chg="mod">
          <ac:chgData name="Friedman, Seth" userId="9a477a97-0a2e-4c62-8758-7821c209e734" providerId="ADAL" clId="{EED1C3C0-0270-4D7A-A87C-493332376C8D}" dt="2021-03-12T05:10:39.057" v="508"/>
          <ac:grpSpMkLst>
            <pc:docMk/>
            <pc:sldMk cId="3887058323" sldId="411"/>
            <ac:grpSpMk id="529" creationId="{F8D2CC2B-29CE-4EEE-AB49-41EB26894091}"/>
          </ac:grpSpMkLst>
        </pc:grpChg>
        <pc:grpChg chg="mod">
          <ac:chgData name="Friedman, Seth" userId="9a477a97-0a2e-4c62-8758-7821c209e734" providerId="ADAL" clId="{EED1C3C0-0270-4D7A-A87C-493332376C8D}" dt="2021-03-12T05:10:39.057" v="508"/>
          <ac:grpSpMkLst>
            <pc:docMk/>
            <pc:sldMk cId="3887058323" sldId="411"/>
            <ac:grpSpMk id="530" creationId="{22C944FA-D61D-4EB1-B897-99B36F342021}"/>
          </ac:grpSpMkLst>
        </pc:grpChg>
        <pc:grpChg chg="mod">
          <ac:chgData name="Friedman, Seth" userId="9a477a97-0a2e-4c62-8758-7821c209e734" providerId="ADAL" clId="{EED1C3C0-0270-4D7A-A87C-493332376C8D}" dt="2021-03-12T05:10:39.057" v="508"/>
          <ac:grpSpMkLst>
            <pc:docMk/>
            <pc:sldMk cId="3887058323" sldId="411"/>
            <ac:grpSpMk id="531" creationId="{D2E16D80-885D-4DA1-9D10-E3ADB31F2DBB}"/>
          </ac:grpSpMkLst>
        </pc:grpChg>
        <pc:grpChg chg="mod">
          <ac:chgData name="Friedman, Seth" userId="9a477a97-0a2e-4c62-8758-7821c209e734" providerId="ADAL" clId="{EED1C3C0-0270-4D7A-A87C-493332376C8D}" dt="2021-03-12T05:10:39.057" v="508"/>
          <ac:grpSpMkLst>
            <pc:docMk/>
            <pc:sldMk cId="3887058323" sldId="411"/>
            <ac:grpSpMk id="534" creationId="{232C3154-7F40-473C-8FAE-9724CFD79A9A}"/>
          </ac:grpSpMkLst>
        </pc:grpChg>
        <pc:grpChg chg="mod">
          <ac:chgData name="Friedman, Seth" userId="9a477a97-0a2e-4c62-8758-7821c209e734" providerId="ADAL" clId="{EED1C3C0-0270-4D7A-A87C-493332376C8D}" dt="2021-03-12T05:10:39.057" v="508"/>
          <ac:grpSpMkLst>
            <pc:docMk/>
            <pc:sldMk cId="3887058323" sldId="411"/>
            <ac:grpSpMk id="535" creationId="{07D0C64E-597E-4606-9CC2-E28D67BE036D}"/>
          </ac:grpSpMkLst>
        </pc:grpChg>
        <pc:grpChg chg="mod">
          <ac:chgData name="Friedman, Seth" userId="9a477a97-0a2e-4c62-8758-7821c209e734" providerId="ADAL" clId="{EED1C3C0-0270-4D7A-A87C-493332376C8D}" dt="2021-03-12T05:10:39.057" v="508"/>
          <ac:grpSpMkLst>
            <pc:docMk/>
            <pc:sldMk cId="3887058323" sldId="411"/>
            <ac:grpSpMk id="536" creationId="{25932BA5-29D7-48D2-AC7B-C06CB6A2C19B}"/>
          </ac:grpSpMkLst>
        </pc:grpChg>
        <pc:grpChg chg="mod">
          <ac:chgData name="Friedman, Seth" userId="9a477a97-0a2e-4c62-8758-7821c209e734" providerId="ADAL" clId="{EED1C3C0-0270-4D7A-A87C-493332376C8D}" dt="2021-03-12T05:10:39.057" v="508"/>
          <ac:grpSpMkLst>
            <pc:docMk/>
            <pc:sldMk cId="3887058323" sldId="411"/>
            <ac:grpSpMk id="537" creationId="{1382D3A1-40B3-4F35-85F7-2C291CB8ADB1}"/>
          </ac:grpSpMkLst>
        </pc:grpChg>
        <pc:grpChg chg="mod">
          <ac:chgData name="Friedman, Seth" userId="9a477a97-0a2e-4c62-8758-7821c209e734" providerId="ADAL" clId="{EED1C3C0-0270-4D7A-A87C-493332376C8D}" dt="2021-03-12T05:10:39.057" v="508"/>
          <ac:grpSpMkLst>
            <pc:docMk/>
            <pc:sldMk cId="3887058323" sldId="411"/>
            <ac:grpSpMk id="581" creationId="{DB47E82B-F73A-4A02-BDA0-6A1F038176AE}"/>
          </ac:grpSpMkLst>
        </pc:grpChg>
        <pc:grpChg chg="mod">
          <ac:chgData name="Friedman, Seth" userId="9a477a97-0a2e-4c62-8758-7821c209e734" providerId="ADAL" clId="{EED1C3C0-0270-4D7A-A87C-493332376C8D}" dt="2021-03-12T05:10:39.057" v="508"/>
          <ac:grpSpMkLst>
            <pc:docMk/>
            <pc:sldMk cId="3887058323" sldId="411"/>
            <ac:grpSpMk id="592" creationId="{EBC4001B-5937-4ECA-8F3B-513A4A403BC5}"/>
          </ac:grpSpMkLst>
        </pc:grpChg>
        <pc:grpChg chg="add mod">
          <ac:chgData name="Friedman, Seth" userId="9a477a97-0a2e-4c62-8758-7821c209e734" providerId="ADAL" clId="{EED1C3C0-0270-4D7A-A87C-493332376C8D}" dt="2021-03-12T05:23:02.619" v="867" actId="164"/>
          <ac:grpSpMkLst>
            <pc:docMk/>
            <pc:sldMk cId="3887058323" sldId="411"/>
            <ac:grpSpMk id="671" creationId="{9BB2A4E6-643D-4632-8F04-61E8386C35DE}"/>
          </ac:grpSpMkLst>
        </pc:grpChg>
        <pc:grpChg chg="add del mod">
          <ac:chgData name="Friedman, Seth" userId="9a477a97-0a2e-4c62-8758-7821c209e734" providerId="ADAL" clId="{EED1C3C0-0270-4D7A-A87C-493332376C8D}" dt="2021-03-12T05:14:12.085" v="647"/>
          <ac:grpSpMkLst>
            <pc:docMk/>
            <pc:sldMk cId="3887058323" sldId="411"/>
            <ac:grpSpMk id="675" creationId="{D4B7D597-CA0A-40C3-847A-2E84BFAC923E}"/>
          </ac:grpSpMkLst>
        </pc:grpChg>
        <pc:grpChg chg="add mod">
          <ac:chgData name="Friedman, Seth" userId="9a477a97-0a2e-4c62-8758-7821c209e734" providerId="ADAL" clId="{EED1C3C0-0270-4D7A-A87C-493332376C8D}" dt="2021-03-12T05:25:57.241" v="1056" actId="164"/>
          <ac:grpSpMkLst>
            <pc:docMk/>
            <pc:sldMk cId="3887058323" sldId="411"/>
            <ac:grpSpMk id="689" creationId="{BA30E82E-63F4-4C1A-9C9F-1735AFB66632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693" creationId="{CEF0AE6E-CF42-4860-A012-F163639A22F1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699" creationId="{DE4A9FE0-8A39-4FD2-A813-50C952585174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00" creationId="{303E1CC3-2EE5-4570-B868-55E3C47E6C7B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05" creationId="{0F1C80F4-D625-4399-B3DC-9D67BD0C45E6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06" creationId="{22A51F13-CEAE-4C3A-989E-A86CE7BEB8E2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07" creationId="{647D7929-6393-4BFB-9085-99EB7E5EAC97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10" creationId="{0FAD1174-EA7F-43D2-BFC7-2ADD9F0D6168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11" creationId="{F082A7F9-B934-4CDA-8D53-30D24C576EAD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12" creationId="{89624493-D124-4E36-B435-981BDD429D1E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13" creationId="{1EA34CEC-D320-4756-8CB8-E67B8EE1CE33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45" creationId="{A9B8E4E8-8E3B-4CCC-9FE8-02E9A7B2917C}"/>
          </ac:grpSpMkLst>
        </pc:grpChg>
        <pc:grpChg chg="mod">
          <ac:chgData name="Friedman, Seth" userId="9a477a97-0a2e-4c62-8758-7821c209e734" providerId="ADAL" clId="{EED1C3C0-0270-4D7A-A87C-493332376C8D}" dt="2021-03-12T05:24:34.917" v="1030"/>
          <ac:grpSpMkLst>
            <pc:docMk/>
            <pc:sldMk cId="3887058323" sldId="411"/>
            <ac:grpSpMk id="756" creationId="{6F3C8271-B5CC-41A6-8F1F-7D3A7A96750C}"/>
          </ac:grpSpMkLst>
        </pc:grpChg>
        <pc:cxnChg chg="mod topLvl">
          <ac:chgData name="Friedman, Seth" userId="9a477a97-0a2e-4c62-8758-7821c209e734" providerId="ADAL" clId="{EED1C3C0-0270-4D7A-A87C-493332376C8D}" dt="2021-03-12T05:22:57.001" v="866" actId="164"/>
          <ac:cxnSpMkLst>
            <pc:docMk/>
            <pc:sldMk cId="3887058323" sldId="411"/>
            <ac:cxnSpMk id="226" creationId="{6B501803-F2D7-4AC5-983F-DA77B8476826}"/>
          </ac:cxnSpMkLst>
        </pc:cxnChg>
        <pc:cxnChg chg="mod topLvl">
          <ac:chgData name="Friedman, Seth" userId="9a477a97-0a2e-4c62-8758-7821c209e734" providerId="ADAL" clId="{EED1C3C0-0270-4D7A-A87C-493332376C8D}" dt="2021-03-12T05:22:57.001" v="866" actId="164"/>
          <ac:cxnSpMkLst>
            <pc:docMk/>
            <pc:sldMk cId="3887058323" sldId="411"/>
            <ac:cxnSpMk id="227" creationId="{0C3E5DB8-D1B4-42F9-831E-D626003A5B35}"/>
          </ac:cxnSpMkLst>
        </pc:cxnChg>
        <pc:cxnChg chg="mod topLvl">
          <ac:chgData name="Friedman, Seth" userId="9a477a97-0a2e-4c62-8758-7821c209e734" providerId="ADAL" clId="{EED1C3C0-0270-4D7A-A87C-493332376C8D}" dt="2021-03-12T05:22:57.001" v="866" actId="164"/>
          <ac:cxnSpMkLst>
            <pc:docMk/>
            <pc:sldMk cId="3887058323" sldId="411"/>
            <ac:cxnSpMk id="229" creationId="{79AC60BA-325D-4B24-A31C-3A0183CAFE4B}"/>
          </ac:cxnSpMkLst>
        </pc:cxnChg>
        <pc:cxnChg chg="mod topLvl">
          <ac:chgData name="Friedman, Seth" userId="9a477a97-0a2e-4c62-8758-7821c209e734" providerId="ADAL" clId="{EED1C3C0-0270-4D7A-A87C-493332376C8D}" dt="2021-03-12T05:23:02.619" v="867" actId="164"/>
          <ac:cxnSpMkLst>
            <pc:docMk/>
            <pc:sldMk cId="3887058323" sldId="411"/>
            <ac:cxnSpMk id="240" creationId="{CD3369DA-60C8-46CE-BD7F-CE2E30F99D9C}"/>
          </ac:cxnSpMkLst>
        </pc:cxnChg>
        <pc:cxnChg chg="mod topLvl">
          <ac:chgData name="Friedman, Seth" userId="9a477a97-0a2e-4c62-8758-7821c209e734" providerId="ADAL" clId="{EED1C3C0-0270-4D7A-A87C-493332376C8D}" dt="2021-03-12T05:23:02.619" v="867" actId="164"/>
          <ac:cxnSpMkLst>
            <pc:docMk/>
            <pc:sldMk cId="3887058323" sldId="411"/>
            <ac:cxnSpMk id="241" creationId="{2A52A462-9B94-485D-88BF-F9292E05ED1A}"/>
          </ac:cxnSpMkLst>
        </pc:cxnChg>
        <pc:cxnChg chg="add mod topLvl">
          <ac:chgData name="Friedman, Seth" userId="9a477a97-0a2e-4c62-8758-7821c209e734" providerId="ADAL" clId="{EED1C3C0-0270-4D7A-A87C-493332376C8D}" dt="2021-03-12T05:23:02.619" v="867" actId="164"/>
          <ac:cxnSpMkLst>
            <pc:docMk/>
            <pc:sldMk cId="3887058323" sldId="411"/>
            <ac:cxnSpMk id="253" creationId="{21A5CB70-524D-4E34-915D-04AF727D8DBD}"/>
          </ac:cxnSpMkLst>
        </pc:cxnChg>
        <pc:cxnChg chg="add mod topLvl">
          <ac:chgData name="Friedman, Seth" userId="9a477a97-0a2e-4c62-8758-7821c209e734" providerId="ADAL" clId="{EED1C3C0-0270-4D7A-A87C-493332376C8D}" dt="2021-03-12T05:23:02.619" v="867" actId="164"/>
          <ac:cxnSpMkLst>
            <pc:docMk/>
            <pc:sldMk cId="3887058323" sldId="411"/>
            <ac:cxnSpMk id="254" creationId="{4E4C826D-163B-43E6-9F96-AFD91BB24973}"/>
          </ac:cxnSpMkLst>
        </pc:cxnChg>
        <pc:cxnChg chg="add mod">
          <ac:chgData name="Friedman, Seth" userId="9a477a97-0a2e-4c62-8758-7821c209e734" providerId="ADAL" clId="{EED1C3C0-0270-4D7A-A87C-493332376C8D}" dt="2021-03-12T05:04:51.699" v="274" actId="164"/>
          <ac:cxnSpMkLst>
            <pc:docMk/>
            <pc:sldMk cId="3887058323" sldId="411"/>
            <ac:cxnSpMk id="258" creationId="{9A82FC4E-F308-4092-B6AD-55162A97DA36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63" creationId="{6CBBA297-B8C4-4EE1-A8D4-E674A7EB3B8A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64" creationId="{E6BB52E8-CF0A-47CC-A3F8-49D7162AEC88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65" creationId="{A5D3372B-D338-4A7B-9095-7C393A545AF7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66" creationId="{3CE9120C-EACB-4358-9F6F-590B62229CF0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67" creationId="{87A3ED4F-54A5-4311-9C94-5CEC7E609257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68" creationId="{C3635828-DCF8-4471-8556-DCF44DA857B6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69" creationId="{765CE8E9-538C-4AF4-8FD4-F77A69EE8CF4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70" creationId="{15402251-0F22-4D53-B558-03A53568AF29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71" creationId="{9B582CEB-0166-4DB8-BAB9-8FDEA9905DF8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75" creationId="{D426A3F7-FC2A-44A4-AE79-8F6EC411CC58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76" creationId="{1A5999BF-AC2D-4816-827D-FE3D124AF5D6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77" creationId="{1028AFE7-C485-4218-A12A-D6763C921053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78" creationId="{EA614747-5036-4447-9C0B-461440756EBE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79" creationId="{0FFBE1A2-BB8F-4AA2-865F-516F0B4EF454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80" creationId="{7B40D73F-361F-4EB9-A018-AD195E8E573C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81" creationId="{60B3DF1E-6CE1-481E-AAF8-41309E8E7F1C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82" creationId="{E092780E-8840-47F9-8F5F-6FBE3D16B946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83" creationId="{F6BF2422-ED85-45C0-B1A9-3287ACD0449F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87" creationId="{A35E8203-BDAE-4886-9CD6-207A7BD6796F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88" creationId="{356FB5CF-1D5A-476A-9ABE-D2FE416E7718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89" creationId="{F44B2BB4-CF02-4EB8-9549-B4DD15F7E314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90" creationId="{0FD6B985-218F-4643-A964-C8E02F6D64F6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91" creationId="{CB784154-ADE2-45C2-8B0C-995CCC1060A1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92" creationId="{BC15221E-FD14-41C3-9AC4-DCF98447069E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93" creationId="{05BB1880-D6F2-495C-8345-90F2B063FD11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94" creationId="{69FF9F5D-EC6A-4160-AA7F-DAE9EF4D5A37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295" creationId="{73D9FDAB-68CD-4BD0-A811-162B9CA75938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01" creationId="{AC2B009A-2C27-4DA1-A3D4-0E50599F671B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02" creationId="{0851F756-38A9-445D-86A3-C9C50C47AEA3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03" creationId="{66D84105-5AD4-46AD-8ECE-1EDF891D77CE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04" creationId="{1FB5F61D-6330-46C1-8533-8ECDF80FF0DF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05" creationId="{11846450-6F80-4C8F-80E6-36CBFED3DADA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06" creationId="{399892D7-09BA-4971-8300-01A4C6F554B0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09" creationId="{0AB659AD-5968-4EAC-A1C0-C951757B0267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10" creationId="{B58369EB-9181-472C-9727-46E4F5F49BA8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12" creationId="{25DF3FEE-86F6-427B-93B5-156AED31D2DF}"/>
          </ac:cxnSpMkLst>
        </pc:cxnChg>
        <pc:cxnChg chg="del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25" creationId="{D37935B8-3BA6-49CA-BFF1-AE7FDE46CF70}"/>
          </ac:cxnSpMkLst>
        </pc:cxnChg>
        <pc:cxnChg chg="del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26" creationId="{9326F1F5-DA78-4851-AD3E-F591D1C2A35C}"/>
          </ac:cxnSpMkLst>
        </pc:cxnChg>
        <pc:cxnChg chg="del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27" creationId="{B749ED70-DD0F-4EE1-8AE6-F740BAFEDC46}"/>
          </ac:cxnSpMkLst>
        </pc:cxnChg>
        <pc:cxnChg chg="del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28" creationId="{BCAF5BEE-8046-4EFB-9207-0935EA26D745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33" creationId="{CA9BB7B7-4A90-438D-BBBA-CDDE1656C1E8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34" creationId="{57563E69-C45D-459E-A023-2051DB6E3CD0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35" creationId="{D53EF6A4-021E-4800-A931-DD73B235CC28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36" creationId="{90F87A3C-7BDF-47F7-93A1-D1BD4A0D10A0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37" creationId="{408C25EA-AE90-4CA9-8814-976D7CEF1E6E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38" creationId="{1DC717EC-3C38-4DC6-B821-44E5840E2074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43" creationId="{86FBF91F-7316-4172-B6CE-750B0204D5C5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44" creationId="{31BDCA58-B7FB-415B-883D-EF3D95A51F55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45" creationId="{F00BFAF1-EED8-4410-BE4A-9648A0CD70CE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46" creationId="{9F793E87-EC2E-4030-BE20-6415921EA316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47" creationId="{D9B5C302-46E2-4E64-94B5-AC19169A3C76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48" creationId="{5D5D4411-BAC3-48E7-8544-B282519B0C85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53" creationId="{5BA114D4-BFBA-4F95-B3DB-64FD60BE057A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54" creationId="{ECA6CAC7-9235-421F-B4EE-0D88A997C651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55" creationId="{BE77009B-8DED-40AE-8594-97E46BFED588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56" creationId="{8BF10BBE-611B-406D-B80C-F0EFCA6C2868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57" creationId="{83255699-A7E6-48A1-904A-BCEFFA098A05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58" creationId="{890113B1-41ED-4167-8F18-F18929C897A2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86" creationId="{CEB14756-9278-4222-B0EB-257C11E77371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387" creationId="{1670ED68-8129-4928-94C1-733EBE5CBC94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88" creationId="{2B0EA41E-FF96-4C7A-8F89-EDE32976F756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89" creationId="{755AA0C9-3D53-4807-B70E-0470435CDC1B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90" creationId="{79D66B2D-60A4-4181-A3FF-3659B299B66C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91" creationId="{16F42F36-08D8-4971-B57D-A76360A5C7CE}"/>
          </ac:cxnSpMkLst>
        </pc:cxnChg>
        <pc:cxnChg chg="mod">
          <ac:chgData name="Friedman, Seth" userId="9a477a97-0a2e-4c62-8758-7821c209e734" providerId="ADAL" clId="{EED1C3C0-0270-4D7A-A87C-493332376C8D}" dt="2021-03-12T05:00:28.248" v="84" actId="478"/>
          <ac:cxnSpMkLst>
            <pc:docMk/>
            <pc:sldMk cId="3887058323" sldId="411"/>
            <ac:cxnSpMk id="392" creationId="{BD707119-16A7-4AA1-BC14-90EF7E8F90A7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04" creationId="{ED306CE9-88C9-4115-8043-27D61B291969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06" creationId="{265972FE-0E3C-4FD7-B219-D96C7FF88F06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07" creationId="{A4A38E19-D78F-4772-BD41-A2133E39BF47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08" creationId="{74414315-87AB-410C-A46E-6150CC593DF6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09" creationId="{C9D8D27E-2A8B-4EEA-80BD-091257A4B136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10" creationId="{2406902A-D580-449E-90C5-78B1D9C3A1AA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29" creationId="{774C3FC3-005C-4D69-B251-FB6460FD7A22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31" creationId="{C004B5C9-AC6E-427F-A555-AC606A04650D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33" creationId="{D0C596AA-0811-41EC-AEB4-1A674BA6C7F6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34" creationId="{97805933-1B97-4AD6-8435-68D39960B731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35" creationId="{2251513E-C2D7-4289-B824-FD5A0D6294BD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36" creationId="{EFE58846-42BF-4830-84CC-B32CC1BF462E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37" creationId="{03909B7A-4B96-4397-8B66-D2DF29CAEB44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38" creationId="{48B541F7-30C6-4E40-9632-24ECF5FCB030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39" creationId="{C527EFA6-5641-4ECE-A857-1165E45C7B09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40" creationId="{63E0C89B-3991-430A-A06A-3B7113165F7F}"/>
          </ac:cxnSpMkLst>
        </pc:cxnChg>
        <pc:cxnChg chg="mod">
          <ac:chgData name="Friedman, Seth" userId="9a477a97-0a2e-4c62-8758-7821c209e734" providerId="ADAL" clId="{EED1C3C0-0270-4D7A-A87C-493332376C8D}" dt="2021-03-12T05:07:11.986" v="371"/>
          <ac:cxnSpMkLst>
            <pc:docMk/>
            <pc:sldMk cId="3887058323" sldId="411"/>
            <ac:cxnSpMk id="441" creationId="{8C3DB28A-9FF7-47E6-88E5-343DCA18B0B4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44" creationId="{F3778D22-BB50-4AF4-9893-21CCA7643F70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45" creationId="{F892742D-C1DC-4A2A-92C4-2CFC2C63A5A4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46" creationId="{A409C225-DC67-4600-9A80-2FD243D50530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47" creationId="{B12B370E-4228-4B01-87AA-10F31E01EF8D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48" creationId="{C7627301-E4A6-46D0-B115-42BE570A815B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49" creationId="{0123811C-453D-4738-B8CF-4FBA117BEE37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50" creationId="{9335AC23-3F0E-432A-9C58-6CF3DE0F9975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51" creationId="{5F345E6E-1131-4536-B438-7410EFF1F447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52" creationId="{5E3F7858-111B-46C7-8DD8-29B68822B3A0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56" creationId="{0A6F4BD1-777D-4527-A7C6-0316FE4CEE41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57" creationId="{1B9B3749-63F9-4BEC-A9B4-3D61A5E19F7D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58" creationId="{1C695478-6C8F-4EED-B18B-F87E76ACE2F7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59" creationId="{F7176954-DDAC-4DBA-BAD4-9A17A5B09791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60" creationId="{6A90D680-E39F-4192-A727-FA3CD10B1730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61" creationId="{A81B8136-1A70-458A-B556-BF71082CD2C7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62" creationId="{B9845CCA-05B2-45E6-8284-FA17023418F0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63" creationId="{0D308B18-03DC-4256-9881-8800395AE538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64" creationId="{93755C6D-D1D1-41E5-A1F1-3C076E6613DA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68" creationId="{4F35EF4D-32E0-440A-A586-30BBFE5C7584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69" creationId="{D2D12240-2541-4899-B77C-7ABEC7AE7C96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70" creationId="{7088AAB5-FEFD-41A2-B48D-F3E5FAC1928B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71" creationId="{3D11BFB9-B652-4BE2-83C1-5254BECC3D4D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72" creationId="{6061DBD9-83AF-40DB-9D80-1D7EEAB1889A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73" creationId="{93055FC4-9E1A-45F8-9C72-787994A42F8F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74" creationId="{06EC159B-9BD1-4308-BCCE-FE2CE0C9B97E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75" creationId="{CAB9FB3C-584C-4104-BBF6-60EDF920D9B9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76" creationId="{C2191EDB-1B00-4A68-8704-D54B3FCD628D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84" creationId="{AE5B013D-43B3-419D-8B9C-42AF425E010C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85" creationId="{46D45588-085A-4721-A462-C1B41EA29A63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86" creationId="{E0E6E28D-DBF5-49A0-BF33-6430EEE7F391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87" creationId="{51FA22BA-3C21-46A0-BFA0-A749D75B4779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88" creationId="{DD9C8711-590F-473A-B316-43DF0BAB6EB1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89" creationId="{537F3934-51B8-4F03-8C49-7A9DEE40025F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90" creationId="{ABBAD0EF-39C7-4C6F-BE04-665BEAE3F935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91" creationId="{C6F458DA-AC6E-4559-81E8-729906860997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92" creationId="{25FAF887-0C51-47CE-924A-8F8A113CD8F5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94" creationId="{30C26543-04FA-4313-A9A9-555C1F64367A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95" creationId="{E874BC00-D74F-4CDE-841E-77621CA9E20E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96" creationId="{F6E97815-2939-4160-AEC1-1558953E690A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97" creationId="{59F96EAE-311C-4635-A744-9B9DE1E22B58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98" creationId="{908B2E97-C215-49F2-9685-A0747D371602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499" creationId="{97C0190F-F4B7-4819-8E88-26D3F4DCBA4A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00" creationId="{49834F4A-F234-4F9D-8786-DBCBE9CD7D44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01" creationId="{14927B8B-EFDE-4F01-B54A-94E1F7F48D82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02" creationId="{F02259E2-A85C-4168-9B54-231F3A15946C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04" creationId="{740C8851-D815-4DBB-864A-137306A877D4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05" creationId="{E2EC3F38-00FC-4889-8BA2-2ACAF9F1DB1A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06" creationId="{EEB4112A-E6FF-4946-8E69-57A0FCCDB48B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07" creationId="{20893106-A19B-48BF-9CD6-475590E05B0A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08" creationId="{449058A8-E53D-4948-842D-64E094480BC5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22" creationId="{6BB47A14-98E2-47DB-AD58-0C2A98C2E275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23" creationId="{BF909CC3-FD8E-4BE8-A73C-0A4D53FA04BF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24" creationId="{06A9BA9A-2758-49C0-8753-300C3A3BC7A0}"/>
          </ac:cxnSpMkLst>
        </pc:cxnChg>
        <pc:cxnChg chg="mod">
          <ac:chgData name="Friedman, Seth" userId="9a477a97-0a2e-4c62-8758-7821c209e734" providerId="ADAL" clId="{EED1C3C0-0270-4D7A-A87C-493332376C8D}" dt="2021-03-12T05:07:26.494" v="373"/>
          <ac:cxnSpMkLst>
            <pc:docMk/>
            <pc:sldMk cId="3887058323" sldId="411"/>
            <ac:cxnSpMk id="525" creationId="{4F2F3218-9B9B-428A-9950-A252A159AA1F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39" creationId="{17A2E92A-8034-4EA5-A408-FB3BA164E371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40" creationId="{6D85D935-148E-4E4D-90C1-962A52052C0E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41" creationId="{709A1FBD-E076-4428-A553-E316896A4E0C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42" creationId="{D663007E-1DF9-4009-A870-4D04EEC16F18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43" creationId="{B5907216-C223-4458-A664-52D93E360A6A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44" creationId="{C898364B-A309-48E3-9FFC-660A02D086DA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45" creationId="{BDA79E00-28C7-4A46-9BE8-61D626F077F6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58" creationId="{3C66327C-79F7-4ECD-9D53-133A0141CE30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59" creationId="{CD154A4B-5D48-479E-861F-757F6EF13931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61" creationId="{85A1BAE2-C927-49D7-82EE-4ED453518D4D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62" creationId="{04CC6CA5-9D40-498F-9D20-0F468CC8384E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63" creationId="{36E4BA3F-E4F7-421B-AA70-449016875FE9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64" creationId="{C8C9A819-8A89-4BD2-9D2C-93636113BC9C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65" creationId="{B39C9B92-4283-4D63-B59A-A0E5CB4ECA54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66" creationId="{19D63EEE-F954-46D2-8387-9AC34E580548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67" creationId="{F950DFBF-C78F-4025-8B40-20EF5491B9F0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68" creationId="{AD0DB89F-62F7-4616-B7F1-BFF18463BA0E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69" creationId="{ECF95E75-563B-4996-AEF2-F2F282E0FF5F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71" creationId="{E9263E27-B046-4B9E-880E-863C6DC547D2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72" creationId="{7FCAFB07-869D-4E33-A0C0-B0DEFA38854A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73" creationId="{00520FEB-5301-46E2-893C-F913289C5448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74" creationId="{58650319-B79F-4FDB-9EC8-8BE4052C1ED4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75" creationId="{968E51E7-3F34-44C4-A1EB-32486AE5F21C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76" creationId="{77180A98-AB54-4868-82F6-DB3225BD57D7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77" creationId="{AE2E4EBF-0957-4264-9317-68E0FAFAC3CD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78" creationId="{531A0371-1D3D-48DB-B77A-8A1657BA2988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79" creationId="{A20867D3-CE26-4355-AC2A-8A9FAA3993CD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82" creationId="{43390DCD-1266-469C-A6E5-6BB631B60CEF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83" creationId="{9FE2002F-6D93-44E6-836E-6B3E954EADD2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84" creationId="{522B5D11-A16C-4897-8000-9185509C5AB7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85" creationId="{E638F4CC-EF9B-4168-AC60-4785DC945E0F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86" creationId="{4C0A7F3C-FAA4-44F6-96A9-799743754C3C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87" creationId="{5EECBD5A-0AB0-4686-B598-2AD81EA5D2D8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88" creationId="{9C3091B6-368F-4610-8AFC-A8A0A8E96D0D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89" creationId="{C4A897E3-3725-476F-8D9B-4D48DAA1CB3B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90" creationId="{9B6198CC-48A7-4FFB-9AF1-53DCAD7ACC3D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93" creationId="{4D1D5074-3B7B-4CD2-9A6B-EBFFF426D84F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94" creationId="{2E86C406-4AFF-412A-BFD7-AF40DE454AB4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95" creationId="{83AE4393-41A7-4759-8755-D3034358F555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96" creationId="{3175ABE5-C3E5-44FD-9F57-016CF8376D7D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97" creationId="{2CB5D4B7-43FB-4715-9E4C-66B9EA923FCA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98" creationId="{9D8B7A57-9A42-4026-A0C5-E1F38425C09A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599" creationId="{9850345C-7442-4FD1-9FE5-F107E16A5009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00" creationId="{DF2B130B-B0F9-4251-A51D-7F7D5E8E5055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01" creationId="{E7A71E3F-BEAD-4A9D-AF2F-85D9664B3035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03" creationId="{78E68171-DBAB-447D-AAD8-3B35182615EF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04" creationId="{3F8A2484-A636-4B06-9540-FA76A26C5D0C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05" creationId="{71366859-5B04-432C-B57C-083F393603D4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06" creationId="{F747C137-B93F-4C9F-A9E5-2A001F47C27D}"/>
          </ac:cxnSpMkLst>
        </pc:cxnChg>
        <pc:cxnChg chg="mod">
          <ac:chgData name="Friedman, Seth" userId="9a477a97-0a2e-4c62-8758-7821c209e734" providerId="ADAL" clId="{EED1C3C0-0270-4D7A-A87C-493332376C8D}" dt="2021-03-12T05:28:17.915" v="1155" actId="478"/>
          <ac:cxnSpMkLst>
            <pc:docMk/>
            <pc:sldMk cId="3887058323" sldId="411"/>
            <ac:cxnSpMk id="653" creationId="{692E47C0-E5C9-4569-B664-5002F0EC4390}"/>
          </ac:cxnSpMkLst>
        </pc:cxnChg>
        <pc:cxnChg chg="mod">
          <ac:chgData name="Friedman, Seth" userId="9a477a97-0a2e-4c62-8758-7821c209e734" providerId="ADAL" clId="{EED1C3C0-0270-4D7A-A87C-493332376C8D}" dt="2021-03-12T05:28:17.915" v="1155" actId="478"/>
          <ac:cxnSpMkLst>
            <pc:docMk/>
            <pc:sldMk cId="3887058323" sldId="411"/>
            <ac:cxnSpMk id="654" creationId="{772E3043-369A-4319-B9E1-CA533DBDA056}"/>
          </ac:cxnSpMkLst>
        </pc:cxnChg>
        <pc:cxnChg chg="mod">
          <ac:chgData name="Friedman, Seth" userId="9a477a97-0a2e-4c62-8758-7821c209e734" providerId="ADAL" clId="{EED1C3C0-0270-4D7A-A87C-493332376C8D}" dt="2021-03-12T05:28:17.915" v="1155" actId="478"/>
          <ac:cxnSpMkLst>
            <pc:docMk/>
            <pc:sldMk cId="3887058323" sldId="411"/>
            <ac:cxnSpMk id="655" creationId="{234C7C39-7112-4BC0-A0E7-1B3431635B5B}"/>
          </ac:cxnSpMkLst>
        </pc:cxnChg>
        <pc:cxnChg chg="mod">
          <ac:chgData name="Friedman, Seth" userId="9a477a97-0a2e-4c62-8758-7821c209e734" providerId="ADAL" clId="{EED1C3C0-0270-4D7A-A87C-493332376C8D}" dt="2021-03-12T05:28:17.915" v="1155" actId="478"/>
          <ac:cxnSpMkLst>
            <pc:docMk/>
            <pc:sldMk cId="3887058323" sldId="411"/>
            <ac:cxnSpMk id="656" creationId="{69D2898E-69C1-4123-ABA2-ADCDA06EAAC1}"/>
          </ac:cxnSpMkLst>
        </pc:cxnChg>
        <pc:cxnChg chg="mod">
          <ac:chgData name="Friedman, Seth" userId="9a477a97-0a2e-4c62-8758-7821c209e734" providerId="ADAL" clId="{EED1C3C0-0270-4D7A-A87C-493332376C8D}" dt="2021-03-12T05:28:17.915" v="1155" actId="478"/>
          <ac:cxnSpMkLst>
            <pc:docMk/>
            <pc:sldMk cId="3887058323" sldId="411"/>
            <ac:cxnSpMk id="657" creationId="{001A3FFF-00CD-4145-BB5B-73E7CB28DEFD}"/>
          </ac:cxnSpMkLst>
        </pc:cxnChg>
        <pc:cxnChg chg="mod">
          <ac:chgData name="Friedman, Seth" userId="9a477a97-0a2e-4c62-8758-7821c209e734" providerId="ADAL" clId="{EED1C3C0-0270-4D7A-A87C-493332376C8D}" dt="2021-03-12T05:28:17.915" v="1155" actId="478"/>
          <ac:cxnSpMkLst>
            <pc:docMk/>
            <pc:sldMk cId="3887058323" sldId="411"/>
            <ac:cxnSpMk id="658" creationId="{2DA57D58-F7F7-48FC-8486-464478B2D541}"/>
          </ac:cxnSpMkLst>
        </pc:cxnChg>
        <pc:cxnChg chg="mod">
          <ac:chgData name="Friedman, Seth" userId="9a477a97-0a2e-4c62-8758-7821c209e734" providerId="ADAL" clId="{EED1C3C0-0270-4D7A-A87C-493332376C8D}" dt="2021-03-12T05:28:17.915" v="1155" actId="478"/>
          <ac:cxnSpMkLst>
            <pc:docMk/>
            <pc:sldMk cId="3887058323" sldId="411"/>
            <ac:cxnSpMk id="660" creationId="{FF8A1000-9698-43D8-94EC-6938F4E764D4}"/>
          </ac:cxnSpMkLst>
        </pc:cxnChg>
        <pc:cxnChg chg="mod">
          <ac:chgData name="Friedman, Seth" userId="9a477a97-0a2e-4c62-8758-7821c209e734" providerId="ADAL" clId="{EED1C3C0-0270-4D7A-A87C-493332376C8D}" dt="2021-03-12T05:28:17.915" v="1155" actId="478"/>
          <ac:cxnSpMkLst>
            <pc:docMk/>
            <pc:sldMk cId="3887058323" sldId="411"/>
            <ac:cxnSpMk id="661" creationId="{97D0BF24-789D-4035-80DF-E6F13E8EFC72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62" creationId="{B42EFE8D-1F89-45C1-8712-5C2A77ADE9BB}"/>
          </ac:cxnSpMkLst>
        </pc:cxnChg>
        <pc:cxnChg chg="del mod">
          <ac:chgData name="Friedman, Seth" userId="9a477a97-0a2e-4c62-8758-7821c209e734" providerId="ADAL" clId="{EED1C3C0-0270-4D7A-A87C-493332376C8D}" dt="2021-03-12T04:58:39.721" v="5" actId="478"/>
          <ac:cxnSpMkLst>
            <pc:docMk/>
            <pc:sldMk cId="3887058323" sldId="411"/>
            <ac:cxnSpMk id="664" creationId="{C767652D-DB99-4AB6-A599-6B50FDB02BDD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67" creationId="{EE8C213D-B1E4-4855-BF5F-FD6B88FFA775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68" creationId="{562A97C2-D5CA-47CC-ADA6-60896F2D70A3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69" creationId="{29D129C1-C634-4EC9-A234-B71A6BE5AB37}"/>
          </ac:cxnSpMkLst>
        </pc:cxnChg>
        <pc:cxnChg chg="mod">
          <ac:chgData name="Friedman, Seth" userId="9a477a97-0a2e-4c62-8758-7821c209e734" providerId="ADAL" clId="{EED1C3C0-0270-4D7A-A87C-493332376C8D}" dt="2021-03-12T05:10:39.057" v="508"/>
          <ac:cxnSpMkLst>
            <pc:docMk/>
            <pc:sldMk cId="3887058323" sldId="411"/>
            <ac:cxnSpMk id="670" creationId="{709C250A-8057-453E-9C87-5439B973AF79}"/>
          </ac:cxnSpMkLst>
        </pc:cxnChg>
        <pc:cxnChg chg="mod">
          <ac:chgData name="Friedman, Seth" userId="9a477a97-0a2e-4c62-8758-7821c209e734" providerId="ADAL" clId="{EED1C3C0-0270-4D7A-A87C-493332376C8D}" dt="2021-03-12T05:14:10.748" v="646"/>
          <ac:cxnSpMkLst>
            <pc:docMk/>
            <pc:sldMk cId="3887058323" sldId="411"/>
            <ac:cxnSpMk id="679" creationId="{4DF5C604-0387-4E79-AE62-957CCC7B96F7}"/>
          </ac:cxnSpMkLst>
        </pc:cxnChg>
        <pc:cxnChg chg="add mod">
          <ac:chgData name="Friedman, Seth" userId="9a477a97-0a2e-4c62-8758-7821c209e734" providerId="ADAL" clId="{EED1C3C0-0270-4D7A-A87C-493332376C8D}" dt="2021-03-12T05:23:02.619" v="867" actId="164"/>
          <ac:cxnSpMkLst>
            <pc:docMk/>
            <pc:sldMk cId="3887058323" sldId="411"/>
            <ac:cxnSpMk id="683" creationId="{F65BAFF9-03C6-4F27-969B-206262FADCC0}"/>
          </ac:cxnSpMkLst>
        </pc:cxnChg>
        <pc:cxnChg chg="add mod">
          <ac:chgData name="Friedman, Seth" userId="9a477a97-0a2e-4c62-8758-7821c209e734" providerId="ADAL" clId="{EED1C3C0-0270-4D7A-A87C-493332376C8D}" dt="2021-03-12T05:23:02.619" v="867" actId="164"/>
          <ac:cxnSpMkLst>
            <pc:docMk/>
            <pc:sldMk cId="3887058323" sldId="411"/>
            <ac:cxnSpMk id="684" creationId="{C16293FB-8979-43DA-B68A-6D0DDD03E2A1}"/>
          </ac:cxnSpMkLst>
        </pc:cxnChg>
        <pc:cxnChg chg="add mod">
          <ac:chgData name="Friedman, Seth" userId="9a477a97-0a2e-4c62-8758-7821c209e734" providerId="ADAL" clId="{EED1C3C0-0270-4D7A-A87C-493332376C8D}" dt="2021-03-12T05:23:02.619" v="867" actId="164"/>
          <ac:cxnSpMkLst>
            <pc:docMk/>
            <pc:sldMk cId="3887058323" sldId="411"/>
            <ac:cxnSpMk id="685" creationId="{1A30ADDA-B103-408B-9FA0-3EE5E49D22AA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694" creationId="{C5B136C5-0EE6-4EF8-A8AA-504FF13DE29F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695" creationId="{A5A0B2D8-D610-4D63-864C-5C94E388B3A9}"/>
          </ac:cxnSpMkLst>
        </pc:cxnChg>
        <pc:cxnChg chg="del mod">
          <ac:chgData name="Friedman, Seth" userId="9a477a97-0a2e-4c62-8758-7821c209e734" providerId="ADAL" clId="{EED1C3C0-0270-4D7A-A87C-493332376C8D}" dt="2021-03-12T05:25:06.713" v="1036" actId="478"/>
          <ac:cxnSpMkLst>
            <pc:docMk/>
            <pc:sldMk cId="3887058323" sldId="411"/>
            <ac:cxnSpMk id="697" creationId="{18462919-F6B1-43C7-B5D3-DAD9EBC0F6C3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15" creationId="{697AB0A1-1099-437B-B745-8561FAAE58FF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16" creationId="{A06B4EA5-BA4F-4C33-B92D-E19E9AFBECCD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17" creationId="{F5997C42-0F78-4C49-BA56-07DEE0CDAA84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18" creationId="{7E2DFF14-A49A-4D14-A3B7-3FEBC50A785E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19" creationId="{5CE683F9-167F-417D-9C8A-831FA3662830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20" creationId="{1BC440A9-7745-42AB-AECA-64D5E0EA2071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21" creationId="{91276317-EA51-4B4A-8EDA-891EDF4D721D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22" creationId="{1C5FDE85-0F3E-4764-BF9C-64EF9ECBE3A4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23" creationId="{6E1037F0-C70E-4E16-8E47-7E7557690A10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25" creationId="{49FCA6D9-EED6-40E4-9666-BFA867EAB007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26" creationId="{3C6010AC-EA4A-483B-9EE1-309DF2BF2331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27" creationId="{AE09D36A-CFB5-4E2A-92CC-0CFB1517A608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28" creationId="{58A6D686-7F94-49F4-A8E3-0CE3DD74FA9D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29" creationId="{AB6FD7B0-5A35-47AD-A44A-96C2E20BBB2F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30" creationId="{9FD499F4-03E3-43FA-8D6A-8A2C56418C3D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31" creationId="{90B19B6B-90C7-4175-B0C6-1EC24EFF3956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32" creationId="{51B61324-23D4-4E31-A405-0DA248AB9023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33" creationId="{74148C11-AE9B-4D4B-A4EB-0EFED3279AB2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35" creationId="{FB451310-54D3-4DB0-A359-95ACDA1DABF2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36" creationId="{E65A0294-5798-40AC-B17D-56927E51561A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37" creationId="{4E69C1F0-5504-41EF-8F89-663E558F51F8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38" creationId="{EA015FD5-6BF9-4B60-8538-BB833691493E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39" creationId="{76B91AB7-386F-4922-B793-9D167F98FFFC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40" creationId="{4D86F2CB-5553-4A38-ABED-6BA8E85D2F99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41" creationId="{FC3EED2B-A77E-4DE8-9485-905D13181A03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42" creationId="{3C6BEEB0-34B8-4DB3-81ED-AEAB1D7AFE14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43" creationId="{CFFA541F-525A-4DEC-8A6F-08BCF1167866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46" creationId="{3DFB7FBA-F882-4CEB-AA4C-037D361F72BF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47" creationId="{3E7F7942-37BC-4DD7-BB75-36947A1D8A77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48" creationId="{2FCE6FEB-817C-4021-918B-AC9BEB42B161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49" creationId="{A5BCA885-7C34-4B68-9083-F6BECB4C560A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50" creationId="{EB5DB05E-EDA0-4B38-8974-07D84E4A9CBA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51" creationId="{AAB25587-4AB6-4454-A55A-BD5DF9660EBC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52" creationId="{A31115F8-97A0-428B-8759-E1E6627505DD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53" creationId="{B236FEDB-2788-49FC-8588-B2697648EDF8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54" creationId="{E58291E0-7F74-4BD5-A354-FED5D5145821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57" creationId="{764AE07E-2010-4F5F-A5E2-822DDAC70BFA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58" creationId="{4952A957-66C0-4179-8BAB-834B69CA909A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59" creationId="{393B3BBC-4BAE-4DED-BD71-AD64C8E08C3A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60" creationId="{82DD3A6C-2E9F-4A07-B235-0BBD0C1C1BFC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61" creationId="{044B0D6A-0066-4B42-B7ED-90DC8ACA433E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62" creationId="{5AE8DA9A-8E1B-4359-B5DC-BA9BE055210D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63" creationId="{66487FA3-979D-4F57-9DE8-BE56C509CA61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64" creationId="{A8CCEB7B-88AF-40D9-B429-A306995090C8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65" creationId="{0010918F-AE67-4552-B59F-CABBC505A268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67" creationId="{0B3D8F70-EEAE-4F67-87F3-1747AE3C4FD9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68" creationId="{7A7BE129-190B-42FE-B876-39ABA806F695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69" creationId="{5B3BFC02-A964-41D9-8EF5-79A42289DD5D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70" creationId="{844B5463-A5F2-4B58-A447-EB009F53FA58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71" creationId="{50CD4C4B-BC84-42F5-945D-C85922984E21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72" creationId="{74B60578-254B-47D1-AAD9-200AB28E9EC1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73" creationId="{1A9DF973-E43F-46C9-84EE-0F5CC4181CBB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74" creationId="{617C6BBF-A26A-44D0-AEEF-084009DE179D}"/>
          </ac:cxnSpMkLst>
        </pc:cxnChg>
        <pc:cxnChg chg="mod">
          <ac:chgData name="Friedman, Seth" userId="9a477a97-0a2e-4c62-8758-7821c209e734" providerId="ADAL" clId="{EED1C3C0-0270-4D7A-A87C-493332376C8D}" dt="2021-03-12T05:24:34.917" v="1030"/>
          <ac:cxnSpMkLst>
            <pc:docMk/>
            <pc:sldMk cId="3887058323" sldId="411"/>
            <ac:cxnSpMk id="775" creationId="{2B4CF22D-91D2-4A94-8C6B-9571AAD85F9C}"/>
          </ac:cxnSpMkLst>
        </pc:cxnChg>
        <pc:cxnChg chg="add mod">
          <ac:chgData name="Friedman, Seth" userId="9a477a97-0a2e-4c62-8758-7821c209e734" providerId="ADAL" clId="{EED1C3C0-0270-4D7A-A87C-493332376C8D}" dt="2021-03-12T05:25:57.241" v="1056" actId="164"/>
          <ac:cxnSpMkLst>
            <pc:docMk/>
            <pc:sldMk cId="3887058323" sldId="411"/>
            <ac:cxnSpMk id="779" creationId="{2DBA8D7B-52D0-432B-865F-AF8F5130DC5B}"/>
          </ac:cxnSpMkLst>
        </pc:cxnChg>
        <pc:cxnChg chg="add mod">
          <ac:chgData name="Friedman, Seth" userId="9a477a97-0a2e-4c62-8758-7821c209e734" providerId="ADAL" clId="{EED1C3C0-0270-4D7A-A87C-493332376C8D}" dt="2021-03-12T05:25:57.241" v="1056" actId="164"/>
          <ac:cxnSpMkLst>
            <pc:docMk/>
            <pc:sldMk cId="3887058323" sldId="411"/>
            <ac:cxnSpMk id="780" creationId="{7AEB5905-27EF-4E27-8173-6691AAA31B28}"/>
          </ac:cxnSpMkLst>
        </pc:cxnChg>
        <pc:cxnChg chg="add mod">
          <ac:chgData name="Friedman, Seth" userId="9a477a97-0a2e-4c62-8758-7821c209e734" providerId="ADAL" clId="{EED1C3C0-0270-4D7A-A87C-493332376C8D}" dt="2021-03-12T05:26:36.768" v="1071" actId="164"/>
          <ac:cxnSpMkLst>
            <pc:docMk/>
            <pc:sldMk cId="3887058323" sldId="411"/>
            <ac:cxnSpMk id="782" creationId="{37F93785-D8F2-4AB6-9F75-FF8BB11D6B9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C:\Users\friedman.seth\Desktop\lms_deck_210201_cg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friedman.seth\Desktop\Confidential\Processing%20Latency\Message%20Lengt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280441891874875"/>
          <c:y val="6.4709614953311942E-2"/>
          <c:w val="0.64667216735317112"/>
          <c:h val="0.79243477254037453"/>
        </c:manualLayout>
      </c:layout>
      <c:barChart>
        <c:barDir val="col"/>
        <c:grouping val="clustered"/>
        <c:varyColors val="0"/>
        <c:ser>
          <c:idx val="1"/>
          <c:order val="0"/>
          <c:tx>
            <c:v>Peak Burst</c:v>
          </c:tx>
          <c:spPr>
            <a:solidFill>
              <a:srgbClr val="24A9A7"/>
            </a:solidFill>
            <a:ln w="3175">
              <a:solidFill>
                <a:srgbClr val="187270"/>
              </a:solidFill>
            </a:ln>
            <a:effectLst>
              <a:outerShdw blurRad="50800" dist="12700" dir="2700000" algn="tl" rotWithShape="0">
                <a:schemeClr val="bg1">
                  <a:alpha val="40000"/>
                </a:schemeClr>
              </a:outerShdw>
            </a:effectLst>
          </c:spPr>
          <c:invertIfNegative val="0"/>
          <c:cat>
            <c:strRef>
              <c:f>'Req v Cap'!$B$2:$B$10</c:f>
              <c:strCache>
                <c:ptCount val="9"/>
                <c:pt idx="0">
                  <c:v>NYSE</c:v>
                </c:pt>
                <c:pt idx="1">
                  <c:v>CBOE/BZX</c:v>
                </c:pt>
                <c:pt idx="2">
                  <c:v>NYSE/Arca</c:v>
                </c:pt>
                <c:pt idx="3">
                  <c:v>CBOE/EDGA</c:v>
                </c:pt>
                <c:pt idx="4">
                  <c:v>GIDS 2.0</c:v>
                </c:pt>
                <c:pt idx="5">
                  <c:v>CBOE/BZX</c:v>
                </c:pt>
                <c:pt idx="6">
                  <c:v>CBOE/BYX</c:v>
                </c:pt>
                <c:pt idx="7">
                  <c:v>NASDAQ/ITTO</c:v>
                </c:pt>
                <c:pt idx="8">
                  <c:v>NASDQ/ISE</c:v>
                </c:pt>
              </c:strCache>
              <c:extLst/>
            </c:strRef>
          </c:cat>
          <c:val>
            <c:numRef>
              <c:f>'Req v Cap'!$C$2:$C$10</c:f>
              <c:numCache>
                <c:formatCode>#,##0</c:formatCode>
                <c:ptCount val="9"/>
                <c:pt idx="0">
                  <c:v>3020</c:v>
                </c:pt>
                <c:pt idx="1">
                  <c:v>2742</c:v>
                </c:pt>
                <c:pt idx="2">
                  <c:v>2650</c:v>
                </c:pt>
                <c:pt idx="3">
                  <c:v>2117</c:v>
                </c:pt>
                <c:pt idx="4">
                  <c:v>2047.12</c:v>
                </c:pt>
                <c:pt idx="5">
                  <c:v>1951</c:v>
                </c:pt>
                <c:pt idx="6">
                  <c:v>1940</c:v>
                </c:pt>
                <c:pt idx="7">
                  <c:v>1590.297</c:v>
                </c:pt>
                <c:pt idx="8">
                  <c:v>1064.335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9-EF2B-4211-8B6F-ACB0D6602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57212079"/>
        <c:axId val="1157214575"/>
      </c:barChart>
      <c:catAx>
        <c:axId val="1157212079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21498B"/>
            </a:solidFill>
            <a:round/>
          </a:ln>
          <a:effectLst/>
        </c:spPr>
        <c:txPr>
          <a:bodyPr rot="-1500000" spcFirstLastPara="1" vertOverflow="ellipsis" wrap="square" anchor="ctr" anchorCtr="1"/>
          <a:lstStyle/>
          <a:p>
            <a:pPr>
              <a:defRPr sz="800" b="1" i="0" u="none" strike="noStrike" kern="1200" baseline="0">
                <a:solidFill>
                  <a:srgbClr val="24A9A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214575"/>
        <c:crosses val="autoZero"/>
        <c:auto val="0"/>
        <c:lblAlgn val="ctr"/>
        <c:lblOffset val="0"/>
        <c:noMultiLvlLbl val="0"/>
      </c:catAx>
      <c:valAx>
        <c:axId val="1157214575"/>
        <c:scaling>
          <c:orientation val="minMax"/>
          <c:max val="80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 w="12700">
            <a:solidFill>
              <a:srgbClr val="21498B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rgbClr val="24A9A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212079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1500" b="1" dirty="0">
                <a:solidFill>
                  <a:schemeClr val="bg1"/>
                </a:solidFill>
              </a:rPr>
              <a:t>Throughput</a:t>
            </a:r>
            <a:r>
              <a:rPr lang="en-US" sz="1500" b="1" baseline="0" dirty="0">
                <a:solidFill>
                  <a:schemeClr val="bg1"/>
                </a:solidFill>
              </a:rPr>
              <a:t> Profile Test Scenarios</a:t>
            </a:r>
            <a:endParaRPr lang="en-US" sz="1500" b="1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8.0628052503052508E-2"/>
          <c:y val="1.29412244232493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40460927960929"/>
          <c:y val="0.18043651971641589"/>
          <c:w val="0.51599988553113552"/>
          <c:h val="0.672143148284014"/>
        </c:manualLayout>
      </c:layout>
      <c:barChart>
        <c:barDir val="col"/>
        <c:grouping val="clustered"/>
        <c:varyColors val="0"/>
        <c:ser>
          <c:idx val="0"/>
          <c:order val="0"/>
          <c:tx>
            <c:v>Interframe Gap</c:v>
          </c:tx>
          <c:spPr>
            <a:solidFill>
              <a:srgbClr val="5E91E4"/>
            </a:solidFill>
            <a:ln>
              <a:noFill/>
            </a:ln>
            <a:effectLst/>
          </c:spPr>
          <c:invertIfNegative val="0"/>
          <c:cat>
            <c:strRef>
              <c:f>Sheet1!$Z$32:$Z$39</c:f>
              <c:strCache>
                <c:ptCount val="8"/>
                <c:pt idx="0">
                  <c:v>100Mbps</c:v>
                </c:pt>
                <c:pt idx="1">
                  <c:v>500Mbps</c:v>
                </c:pt>
                <c:pt idx="2">
                  <c:v>750Mbps</c:v>
                </c:pt>
                <c:pt idx="3">
                  <c:v>1000Mbps</c:v>
                </c:pt>
                <c:pt idx="4">
                  <c:v>2000Mbps</c:v>
                </c:pt>
                <c:pt idx="5">
                  <c:v>3000Mbps</c:v>
                </c:pt>
                <c:pt idx="6">
                  <c:v>5000Mbps</c:v>
                </c:pt>
                <c:pt idx="7">
                  <c:v>7500Mbps</c:v>
                </c:pt>
              </c:strCache>
            </c:strRef>
          </c:cat>
          <c:val>
            <c:numRef>
              <c:f>Sheet1!$AA$32:$AA$39</c:f>
              <c:numCache>
                <c:formatCode>#,##0</c:formatCode>
                <c:ptCount val="8"/>
                <c:pt idx="0">
                  <c:v>8705.6</c:v>
                </c:pt>
                <c:pt idx="1">
                  <c:v>1665.6</c:v>
                </c:pt>
                <c:pt idx="2">
                  <c:v>1078.9333333333334</c:v>
                </c:pt>
                <c:pt idx="3">
                  <c:v>785.6</c:v>
                </c:pt>
                <c:pt idx="4">
                  <c:v>345.59999999999997</c:v>
                </c:pt>
                <c:pt idx="5">
                  <c:v>198.93333333333334</c:v>
                </c:pt>
                <c:pt idx="6">
                  <c:v>81.599999999999994</c:v>
                </c:pt>
                <c:pt idx="7">
                  <c:v>22.933333333333326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C6-458C-B629-CA696A1A3A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57212079"/>
        <c:axId val="1157214575"/>
      </c:barChart>
      <c:lineChart>
        <c:grouping val="standard"/>
        <c:varyColors val="0"/>
        <c:ser>
          <c:idx val="1"/>
          <c:order val="1"/>
          <c:tx>
            <c:v>Frames</c:v>
          </c:tx>
          <c:spPr>
            <a:ln w="38100" cap="rnd">
              <a:solidFill>
                <a:srgbClr val="60DED5"/>
              </a:solidFill>
              <a:round/>
            </a:ln>
            <a:effectLst/>
          </c:spPr>
          <c:marker>
            <c:symbol val="none"/>
          </c:marker>
          <c:cat>
            <c:strRef>
              <c:f>Sheet1!$Z$32:$Z$39</c:f>
              <c:strCache>
                <c:ptCount val="8"/>
                <c:pt idx="0">
                  <c:v>100Mbps</c:v>
                </c:pt>
                <c:pt idx="1">
                  <c:v>500Mbps</c:v>
                </c:pt>
                <c:pt idx="2">
                  <c:v>750Mbps</c:v>
                </c:pt>
                <c:pt idx="3">
                  <c:v>1000Mbps</c:v>
                </c:pt>
                <c:pt idx="4">
                  <c:v>2000Mbps</c:v>
                </c:pt>
                <c:pt idx="5">
                  <c:v>3000Mbps</c:v>
                </c:pt>
                <c:pt idx="6">
                  <c:v>5000Mbps</c:v>
                </c:pt>
                <c:pt idx="7">
                  <c:v>7500Mbps</c:v>
                </c:pt>
              </c:strCache>
            </c:strRef>
          </c:cat>
          <c:val>
            <c:numRef>
              <c:f>Sheet1!$AB$32:$AB$39</c:f>
              <c:numCache>
                <c:formatCode>#,##0</c:formatCode>
                <c:ptCount val="8"/>
                <c:pt idx="0">
                  <c:v>113.63636363636363</c:v>
                </c:pt>
                <c:pt idx="1">
                  <c:v>568.18181818181824</c:v>
                </c:pt>
                <c:pt idx="2">
                  <c:v>852.27272727272725</c:v>
                </c:pt>
                <c:pt idx="3">
                  <c:v>1136.3636363636365</c:v>
                </c:pt>
                <c:pt idx="4">
                  <c:v>2272.727272727273</c:v>
                </c:pt>
                <c:pt idx="5">
                  <c:v>3409.090909090909</c:v>
                </c:pt>
                <c:pt idx="6">
                  <c:v>5681.818181818182</c:v>
                </c:pt>
                <c:pt idx="7">
                  <c:v>6818.181818181818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C6-458C-B629-CA696A1A3A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3970255"/>
        <c:axId val="2013964015"/>
      </c:lineChart>
      <c:catAx>
        <c:axId val="11572120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 sz="1500" b="1" baseline="30000" dirty="0">
                    <a:solidFill>
                      <a:srgbClr val="24A9A7"/>
                    </a:solidFill>
                  </a:rPr>
                  <a:t>Layer 2 Target Throughput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21498B"/>
            </a:solidFill>
            <a:round/>
          </a:ln>
          <a:effectLst/>
        </c:spPr>
        <c:txPr>
          <a:bodyPr rot="-1500000" spcFirstLastPara="1" vertOverflow="ellipsis" wrap="square" anchor="ctr" anchorCtr="1"/>
          <a:lstStyle/>
          <a:p>
            <a:pPr>
              <a:defRPr sz="800" b="1" i="0" u="none" strike="noStrike" kern="1200" baseline="0">
                <a:solidFill>
                  <a:srgbClr val="2859A8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214575"/>
        <c:crosses val="autoZero"/>
        <c:auto val="0"/>
        <c:lblAlgn val="ctr"/>
        <c:lblOffset val="0"/>
        <c:noMultiLvlLbl val="0"/>
      </c:catAx>
      <c:valAx>
        <c:axId val="1157214575"/>
        <c:scaling>
          <c:orientation val="minMax"/>
          <c:max val="9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 sz="1500" b="1" baseline="30000">
                    <a:solidFill>
                      <a:srgbClr val="24A9A7"/>
                    </a:solidFill>
                  </a:rPr>
                  <a:t>Interfarme Gap - Nanoseconds</a:t>
                </a:r>
              </a:p>
            </c:rich>
          </c:tx>
          <c:layout>
            <c:manualLayout>
              <c:xMode val="edge"/>
              <c:yMode val="edge"/>
              <c:x val="0"/>
              <c:y val="0.158462856840333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12700">
            <a:solidFill>
              <a:srgbClr val="21498B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rgbClr val="2859A8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57212079"/>
        <c:crosses val="autoZero"/>
        <c:crossBetween val="between"/>
      </c:valAx>
      <c:valAx>
        <c:axId val="2013964015"/>
        <c:scaling>
          <c:orientation val="minMax"/>
          <c:max val="90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 sz="1500" b="1" baseline="30000">
                    <a:solidFill>
                      <a:srgbClr val="24A9A7"/>
                    </a:solidFill>
                  </a:rPr>
                  <a:t>Frames Per Millisecond</a:t>
                </a:r>
              </a:p>
            </c:rich>
          </c:tx>
          <c:layout>
            <c:manualLayout>
              <c:xMode val="edge"/>
              <c:yMode val="edge"/>
              <c:x val="0.7324439102564102"/>
              <c:y val="0.157787356321839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12700">
            <a:solidFill>
              <a:srgbClr val="21498B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rgbClr val="2859A8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2013970255"/>
        <c:crosses val="max"/>
        <c:crossBetween val="between"/>
      </c:valAx>
      <c:catAx>
        <c:axId val="20139702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139640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5712396978021978"/>
          <c:y val="0.11375112089345399"/>
          <c:w val="0.49759901556776559"/>
          <c:h val="3.4562555495511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rgbClr val="24A9A7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05T17:45:29.908" idx="3">
    <p:pos x="10" y="10"/>
    <p:text>This is not Squarepoint and probably not the other quant funds.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06T09:21:12.485" idx="6">
    <p:pos x="10" y="10"/>
    <p:text>I think in this case introducing the CCS first makes more sense so switched order of the slides.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06T09:21:12.485" idx="6">
    <p:pos x="10" y="10"/>
    <p:text>I think in this case introducing the CCS first makes more sense so switched order of the slides.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05T17:56:59.080" idx="4">
    <p:pos x="7680" y="0"/>
    <p:text>Seems like how we measure is not important at this point. Just what we can do and how easy it is to move forward.</p:text>
    <p:extLst>
      <p:ext uri="{C676402C-5697-4E1C-873F-D02D1690AC5C}">
        <p15:threadingInfo xmlns:p15="http://schemas.microsoft.com/office/powerpoint/2012/main" timeZoneBias="30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0.03773</cdr:x>
      <cdr:y>0.04435</cdr:y>
    </cdr:from>
    <cdr:to>
      <cdr:x>0.08178</cdr:x>
      <cdr:y>0.26893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A6ED6001-9B84-934A-A381-9759437E2FFC}"/>
            </a:ext>
          </a:extLst>
        </cdr:cNvPr>
        <cdr:cNvSpPr/>
      </cdr:nvSpPr>
      <cdr:spPr>
        <a:xfrm xmlns:a="http://schemas.openxmlformats.org/drawingml/2006/main" rot="16200000">
          <a:off x="-237828" y="653190"/>
          <a:ext cx="1101972" cy="230832"/>
        </a:xfrm>
        <a:prstGeom xmlns:a="http://schemas.openxmlformats.org/drawingml/2006/main" prst="rect">
          <a:avLst/>
        </a:prstGeom>
        <a:effectLst xmlns:a="http://schemas.openxmlformats.org/drawingml/2006/main">
          <a:glow rad="63500">
            <a:schemeClr val="bg2">
              <a:lumMod val="25000"/>
              <a:alpha val="40000"/>
            </a:schemeClr>
          </a:glow>
        </a:effectLst>
      </cdr:spPr>
      <cdr:txBody>
        <a:bodyPr xmlns:a="http://schemas.openxmlformats.org/drawingml/2006/main" wrap="square" lIns="0" tIns="0" rIns="0" bIns="0" anchor="ctr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buClr>
              <a:schemeClr val="tx1">
                <a:lumMod val="85000"/>
                <a:lumOff val="15000"/>
              </a:schemeClr>
            </a:buClr>
            <a:buSzPct val="75000"/>
          </a:pPr>
          <a:r>
            <a:rPr lang="en-US" sz="1500" b="1" i="0" baseline="30000" dirty="0">
              <a:solidFill>
                <a:srgbClr val="24A9A7"/>
              </a:solidFill>
              <a:latin typeface="Segoe UI" panose="020B0502040204020203" pitchFamily="34" charset="0"/>
              <a:cs typeface="Segoe UI" panose="020B0502040204020203" pitchFamily="34" charset="0"/>
            </a:rPr>
            <a:t>Mbps-Equivalent</a:t>
          </a:r>
          <a:endParaRPr lang="en-US" sz="1500" b="1" i="0" dirty="0">
            <a:solidFill>
              <a:srgbClr val="24A9A7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3078428" cy="513508"/>
          </a:xfrm>
          <a:prstGeom prst="rect">
            <a:avLst/>
          </a:prstGeom>
        </p:spPr>
        <p:txBody>
          <a:bodyPr vert="horz" lIns="95482" tIns="47740" rIns="95482" bIns="4774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3"/>
            <a:ext cx="3078428" cy="513508"/>
          </a:xfrm>
          <a:prstGeom prst="rect">
            <a:avLst/>
          </a:prstGeom>
        </p:spPr>
        <p:txBody>
          <a:bodyPr vert="horz" lIns="95482" tIns="47740" rIns="95482" bIns="47740" rtlCol="0"/>
          <a:lstStyle>
            <a:lvl1pPr algn="r">
              <a:defRPr sz="1300"/>
            </a:lvl1pPr>
          </a:lstStyle>
          <a:p>
            <a:fld id="{D2FBE155-7E20-453B-9F56-840D8C6B7F50}" type="datetimeFigureOut">
              <a:rPr lang="en-US" smtClean="0"/>
              <a:t>2021-03-12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482" tIns="47740" rIns="95482" bIns="477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</p:spPr>
        <p:txBody>
          <a:bodyPr vert="horz" lIns="95482" tIns="47740" rIns="95482" bIns="4774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8" cy="513507"/>
          </a:xfrm>
          <a:prstGeom prst="rect">
            <a:avLst/>
          </a:prstGeom>
        </p:spPr>
        <p:txBody>
          <a:bodyPr vert="horz" lIns="95482" tIns="47740" rIns="95482" bIns="4774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8" cy="513507"/>
          </a:xfrm>
          <a:prstGeom prst="rect">
            <a:avLst/>
          </a:prstGeom>
        </p:spPr>
        <p:txBody>
          <a:bodyPr vert="horz" lIns="95482" tIns="47740" rIns="95482" bIns="47740" rtlCol="0" anchor="b"/>
          <a:lstStyle>
            <a:lvl1pPr algn="r">
              <a:defRPr sz="1300"/>
            </a:lvl1pPr>
          </a:lstStyle>
          <a:p>
            <a:fld id="{41147F5A-359A-4A3B-9F1F-1DE98801E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33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900" dirty="0"/>
              <a:t>Alex Stein – Co-founder and head of Business Development at LMS</a:t>
            </a:r>
          </a:p>
          <a:p>
            <a:r>
              <a:rPr lang="en-US" sz="2900" dirty="0"/>
              <a:t>Previously I was a Managing Director at Two Sigma, a global systematic hedge fund. It was there I gained deep appreciation for the importance of fast and reliable market access – the focus of Liquid Market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43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900" kern="0" dirty="0">
                <a:solidFill>
                  <a:prstClr val="black"/>
                </a:solidFill>
                <a:latin typeface="Segoe UI Semilight"/>
              </a:rPr>
              <a:t>This one is for network card benchmarking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37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67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53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77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1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1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93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71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17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2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63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So what is possible? CLICK</a:t>
            </a:r>
          </a:p>
          <a:p>
            <a:endParaRPr lang="en-US" sz="1900" dirty="0"/>
          </a:p>
          <a:p>
            <a:r>
              <a:rPr lang="en-US" sz="1900" dirty="0"/>
              <a:t>For investors, removing bottlenecks and reducing end to end latency to under 1000ns</a:t>
            </a:r>
          </a:p>
          <a:p>
            <a:r>
              <a:rPr lang="en-US" sz="1900" dirty="0"/>
              <a:t>Embracing simple plug and play solutions</a:t>
            </a:r>
          </a:p>
          <a:p>
            <a:r>
              <a:rPr lang="en-US" sz="1900" dirty="0"/>
              <a:t>And for the global banks, saving $50M pa while delivering the best of breed solution</a:t>
            </a:r>
          </a:p>
          <a:p>
            <a:endParaRPr lang="en-US" sz="1900" dirty="0"/>
          </a:p>
          <a:p>
            <a:pPr lvl="0">
              <a:defRPr/>
            </a:pPr>
            <a:r>
              <a:rPr lang="en-US" sz="1900" dirty="0"/>
              <a:t>Transition: So what really matters in terms of market connectivity? CLICK</a:t>
            </a:r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40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34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2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5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900" kern="0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19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900" kern="0" dirty="0">
                <a:solidFill>
                  <a:prstClr val="black"/>
                </a:solidFill>
                <a:latin typeface="Segoe UI Semilight"/>
              </a:rPr>
              <a:t>This one is for network card benchmarking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900" kern="0" dirty="0">
                <a:solidFill>
                  <a:prstClr val="black"/>
                </a:solidFill>
                <a:latin typeface="Segoe UI Semilight"/>
              </a:rPr>
              <a:t>This one is for network card benchmarking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7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900" kern="0" dirty="0">
                <a:solidFill>
                  <a:prstClr val="black"/>
                </a:solidFill>
                <a:latin typeface="Segoe UI Semilight"/>
              </a:rPr>
              <a:t>This one is for network card benchmarking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7F5A-359A-4A3B-9F1F-1DE98801EB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1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A591-C33B-4FE0-B85D-8606294D2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72EC4-56BC-4AA3-8DEC-601D2C192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1D4B-B583-489B-A75B-88627807A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92400-5FB2-453A-A944-53FE0C2CC535}" type="datetime4">
              <a:rPr lang="en-US" smtClean="0"/>
              <a:t>March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E2871-60EA-4DCF-BA07-453E22EE9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C3CD-7828-4283-950B-9A3E125F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5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3ABF8-5980-438D-8858-F10F092D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500E8-D6E5-417A-B6A1-DE378DA71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18572-196B-4A71-9F5E-4AB6609E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6B2C-DD2A-4F60-9D1A-5C8B9A020BA7}" type="datetime4">
              <a:rPr lang="en-US" smtClean="0"/>
              <a:t>March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7FDAD-5FB9-4A6A-BBF7-EA307E0F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71D2B-1C85-4FCD-B4B6-3A703383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854DC0-67A9-4C4F-968A-8C10AFEE1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091ACB-D33D-44D0-BA3F-EBE75EA07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1E39C-8CAC-4311-B49C-69CA4CEE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EB95D-5877-4E64-AE17-3246F7E9B78D}" type="datetime4">
              <a:rPr lang="en-US" smtClean="0"/>
              <a:t>March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4AB52-2B28-49BE-81FB-4094567A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E031C-DB1C-4816-A34E-81F115CDF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DAEB-8D1B-4AEE-9CDC-B0101B5C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BFB38-8E24-4020-8E11-0037C0099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63BE1-2BAA-4960-AF77-21557622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0F6A-A4E7-4EC4-8388-49F63BC8ADDF}" type="datetime4">
              <a:rPr lang="en-US" smtClean="0"/>
              <a:t>March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4FEC-00FC-4C5A-AC61-1E47ADA3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0DF0-B678-48D3-AEFD-DB3EAD68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EA49-E265-42D9-A4A6-044DE0A7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96205-09CC-49E6-9300-0E14202A5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C7965-E90D-47CD-BD6D-7ADBF945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498A-EC3B-41E3-8031-96C405A4078A}" type="datetime4">
              <a:rPr lang="en-US" smtClean="0"/>
              <a:t>March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153BD-3E25-42DD-A910-7825F62D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A390-56C3-4955-B0F5-9182E350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7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0DDB-BE45-4AB1-8F38-0BCE3006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BD23C-141C-4CE8-BCF3-3C3396848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068B7-D038-437F-B57E-621D6DB4A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C8DD8-B5D0-4BE3-A068-BD8DAB2CE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2866-9A34-4FE8-9429-EADF9CD039B5}" type="datetime4">
              <a:rPr lang="en-US" smtClean="0"/>
              <a:t>March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3C38C-C28A-49A0-BD9F-2C15B5B2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B1B26-91B2-494B-BBA3-655A5B906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15CB-B1D5-4DBC-8907-1A3DA41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5C5D8-17FD-4A1D-A44D-2610CF50E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F8758-F786-490A-B3C5-1E6F5A439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71EE2-E586-4824-825D-CC2EF6D0D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A40B5-508C-4A0A-949F-06A6FAEAB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C350FA-0606-4D70-B490-216AFEDB0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E6F5-66CE-47DC-B12B-BAC34D05508F}" type="datetime4">
              <a:rPr lang="en-US" smtClean="0"/>
              <a:t>March 12,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A7CB3-F847-4585-B0F5-F28BE3B9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4D7A4-7A8F-42F7-8810-5EAB439A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56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98E1D-61FA-4327-95E4-DAB5BCBE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7CD69-6AB6-4720-BED4-DB2C2D31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51600-A74A-43BC-8ED5-84AC8C7EB8CE}" type="datetime4">
              <a:rPr lang="en-US" smtClean="0"/>
              <a:t>March 12,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FCBF9-2B56-44AD-8326-9BD645B7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218CB-7111-4F03-952E-80E3B5A8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7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696DC-9F56-4D38-91B6-F0600B8F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A653-4B2F-4BD4-B058-6D699F400860}" type="datetime4">
              <a:rPr lang="en-US" smtClean="0"/>
              <a:t>March 12,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6A51C-9A92-4AE5-A58C-AEF1FE110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F2E0-BA2E-4B1F-869B-CAFAB59A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4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CB7A-436C-4FEA-A6DD-42E8EA84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CA1F3-0E54-420F-8C73-D3DACEC2C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91E35-145A-4216-9C4F-C539EBE66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C9A82-9828-4BB0-8CCB-FB4572EA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D7636-2AB3-41BC-914E-C582F3CF411B}" type="datetime4">
              <a:rPr lang="en-US" smtClean="0"/>
              <a:t>March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0C1DF-2734-4732-8FF5-EE124475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1E708-0848-4DB8-BEE5-C5C7FD2A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9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18AB-5EAE-4FC2-8F12-F62DE11C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512BF4-0F95-41C2-BE3A-C5F8EAECD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ACC15-8886-415B-988C-7C4B14C39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80821-CEB0-4DB8-A628-C0550FFE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B0AC4-864A-49F8-9B91-1B57EE5B0795}" type="datetime4">
              <a:rPr lang="en-US" smtClean="0"/>
              <a:t>March 12,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7F303-3F9F-4A3B-BA37-A434B15E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B79F8-5CCD-4D45-BC98-E51EB970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88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FA1F7-C9A7-4A13-AD47-C58E4E1F5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44739-499E-422F-A9A1-B87201414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4AD9F-4B6E-4389-B259-F32DBD126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92E69-4973-4B1C-96B4-FC2E1CD7F9E7}" type="datetime4">
              <a:rPr lang="en-US" smtClean="0"/>
              <a:t>March 12,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10939-5072-475C-8005-2B170217D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2020 Liquid-Markets-Holdings Inc.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2595E-B833-4202-B9D0-4677561BC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1D5D8-B157-415C-A505-49429092A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8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comments" Target="../comments/comment4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034">
            <a:extLst>
              <a:ext uri="{FF2B5EF4-FFF2-40B4-BE49-F238E27FC236}">
                <a16:creationId xmlns:a16="http://schemas.microsoft.com/office/drawing/2014/main" id="{6D65EE55-6539-4D63-AFF8-EDB4B6DA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2" y="-23776"/>
            <a:ext cx="12191999" cy="6881776"/>
          </a:xfrm>
          <a:prstGeom prst="rect">
            <a:avLst/>
          </a:prstGeom>
        </p:spPr>
      </p:pic>
      <p:sp>
        <p:nvSpPr>
          <p:cNvPr id="353" name="Rectangle 352">
            <a:extLst>
              <a:ext uri="{FF2B5EF4-FFF2-40B4-BE49-F238E27FC236}">
                <a16:creationId xmlns:a16="http://schemas.microsoft.com/office/drawing/2014/main" id="{01ECAD96-313E-483B-8843-6851F4F696A4}"/>
              </a:ext>
            </a:extLst>
          </p:cNvPr>
          <p:cNvSpPr/>
          <p:nvPr/>
        </p:nvSpPr>
        <p:spPr>
          <a:xfrm>
            <a:off x="-2" y="-23775"/>
            <a:ext cx="12192000" cy="6881775"/>
          </a:xfrm>
          <a:prstGeom prst="rect">
            <a:avLst/>
          </a:prstGeom>
          <a:gradFill flip="none" rotWithShape="1">
            <a:gsLst>
              <a:gs pos="45000">
                <a:srgbClr val="1098F7">
                  <a:alpha val="44000"/>
                  <a:lumMod val="77000"/>
                </a:srgbClr>
              </a:gs>
              <a:gs pos="58000">
                <a:srgbClr val="8FCFFB">
                  <a:alpha val="32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9B5B984-25F8-4C93-B7E8-C1E0C5C6DBAA}"/>
              </a:ext>
            </a:extLst>
          </p:cNvPr>
          <p:cNvGrpSpPr/>
          <p:nvPr/>
        </p:nvGrpSpPr>
        <p:grpSpPr>
          <a:xfrm>
            <a:off x="7024876" y="1663053"/>
            <a:ext cx="3831363" cy="1846659"/>
            <a:chOff x="7215249" y="1409890"/>
            <a:chExt cx="3831363" cy="18466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08D1ED-0D23-457F-B12B-D49BBABB1D68}"/>
                </a:ext>
              </a:extLst>
            </p:cNvPr>
            <p:cNvSpPr txBox="1"/>
            <p:nvPr/>
          </p:nvSpPr>
          <p:spPr>
            <a:xfrm>
              <a:off x="7229881" y="2892662"/>
              <a:ext cx="352156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  <a:latin typeface="Segoe UI" panose="020B0502040204020203" pitchFamily="34" charset="0"/>
                  <a:ea typeface="Yu Gothic Light" panose="020B0300000000000000" pitchFamily="34" charset="-128"/>
                  <a:cs typeface="Segoe UI" panose="020B0502040204020203" pitchFamily="34" charset="0"/>
                </a:rPr>
                <a:t>LIQUID-MARKETS SOLUTIONS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5EF271D-7B69-4D0D-BDBA-DD901FCC0CEC}"/>
                </a:ext>
              </a:extLst>
            </p:cNvPr>
            <p:cNvSpPr txBox="1"/>
            <p:nvPr/>
          </p:nvSpPr>
          <p:spPr>
            <a:xfrm>
              <a:off x="7215249" y="1409890"/>
              <a:ext cx="383136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0" spc="15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LMS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EC6B8E-94E0-4272-81F5-C25351B4F2F5}"/>
              </a:ext>
            </a:extLst>
          </p:cNvPr>
          <p:cNvCxnSpPr>
            <a:cxnSpLocks/>
          </p:cNvCxnSpPr>
          <p:nvPr/>
        </p:nvCxnSpPr>
        <p:spPr>
          <a:xfrm>
            <a:off x="6096000" y="696382"/>
            <a:ext cx="0" cy="3780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DA9F4DE-C0BB-4301-BD4C-BC0B1116D548}"/>
              </a:ext>
            </a:extLst>
          </p:cNvPr>
          <p:cNvGrpSpPr/>
          <p:nvPr/>
        </p:nvGrpSpPr>
        <p:grpSpPr>
          <a:xfrm>
            <a:off x="1471532" y="1094076"/>
            <a:ext cx="3491742" cy="2984613"/>
            <a:chOff x="1471532" y="1654949"/>
            <a:chExt cx="3491742" cy="2984613"/>
          </a:xfrm>
        </p:grpSpPr>
        <p:sp>
          <p:nvSpPr>
            <p:cNvPr id="26" name="Google Shape;96;p17">
              <a:extLst>
                <a:ext uri="{FF2B5EF4-FFF2-40B4-BE49-F238E27FC236}">
                  <a16:creationId xmlns:a16="http://schemas.microsoft.com/office/drawing/2014/main" id="{A4B618F8-FD4E-2E45-8467-CC6C51E992A9}"/>
                </a:ext>
              </a:extLst>
            </p:cNvPr>
            <p:cNvSpPr/>
            <p:nvPr/>
          </p:nvSpPr>
          <p:spPr>
            <a:xfrm>
              <a:off x="2202089" y="2259515"/>
              <a:ext cx="2189240" cy="1718656"/>
            </a:xfrm>
            <a:custGeom>
              <a:avLst/>
              <a:gdLst/>
              <a:ahLst/>
              <a:cxnLst/>
              <a:rect l="l" t="t" r="r" b="b"/>
              <a:pathLst>
                <a:path w="147715" h="119585" extrusionOk="0">
                  <a:moveTo>
                    <a:pt x="92505" y="51114"/>
                  </a:moveTo>
                  <a:cubicBezTo>
                    <a:pt x="98028" y="51114"/>
                    <a:pt x="103335" y="55393"/>
                    <a:pt x="103335" y="61794"/>
                  </a:cubicBezTo>
                  <a:cubicBezTo>
                    <a:pt x="103335" y="67776"/>
                    <a:pt x="98511" y="72600"/>
                    <a:pt x="92530" y="72600"/>
                  </a:cubicBezTo>
                  <a:cubicBezTo>
                    <a:pt x="83075" y="72600"/>
                    <a:pt x="78251" y="61022"/>
                    <a:pt x="85004" y="54269"/>
                  </a:cubicBezTo>
                  <a:cubicBezTo>
                    <a:pt x="87185" y="52088"/>
                    <a:pt x="89870" y="51114"/>
                    <a:pt x="92505" y="51114"/>
                  </a:cubicBezTo>
                  <a:close/>
                  <a:moveTo>
                    <a:pt x="59718" y="0"/>
                  </a:moveTo>
                  <a:cubicBezTo>
                    <a:pt x="56456" y="0"/>
                    <a:pt x="53157" y="3456"/>
                    <a:pt x="55289" y="7188"/>
                  </a:cubicBezTo>
                  <a:lnTo>
                    <a:pt x="78637" y="46937"/>
                  </a:lnTo>
                  <a:cubicBezTo>
                    <a:pt x="77479" y="48094"/>
                    <a:pt x="76321" y="49445"/>
                    <a:pt x="75357" y="50796"/>
                  </a:cubicBezTo>
                  <a:lnTo>
                    <a:pt x="8594" y="26097"/>
                  </a:lnTo>
                  <a:cubicBezTo>
                    <a:pt x="7926" y="25839"/>
                    <a:pt x="7291" y="25722"/>
                    <a:pt x="6699" y="25722"/>
                  </a:cubicBezTo>
                  <a:cubicBezTo>
                    <a:pt x="1995" y="25722"/>
                    <a:pt x="1" y="33088"/>
                    <a:pt x="5314" y="34973"/>
                  </a:cubicBezTo>
                  <a:lnTo>
                    <a:pt x="72269" y="59865"/>
                  </a:lnTo>
                  <a:cubicBezTo>
                    <a:pt x="72269" y="60636"/>
                    <a:pt x="72076" y="61215"/>
                    <a:pt x="72076" y="61794"/>
                  </a:cubicBezTo>
                  <a:cubicBezTo>
                    <a:pt x="72076" y="63724"/>
                    <a:pt x="72462" y="65460"/>
                    <a:pt x="72848" y="67390"/>
                  </a:cubicBezTo>
                  <a:lnTo>
                    <a:pt x="54903" y="77617"/>
                  </a:lnTo>
                  <a:cubicBezTo>
                    <a:pt x="50187" y="80381"/>
                    <a:pt x="52873" y="86847"/>
                    <a:pt x="57184" y="86847"/>
                  </a:cubicBezTo>
                  <a:cubicBezTo>
                    <a:pt x="57988" y="86847"/>
                    <a:pt x="58848" y="86622"/>
                    <a:pt x="59727" y="86107"/>
                  </a:cubicBezTo>
                  <a:lnTo>
                    <a:pt x="77672" y="75687"/>
                  </a:lnTo>
                  <a:cubicBezTo>
                    <a:pt x="80373" y="78581"/>
                    <a:pt x="83847" y="80704"/>
                    <a:pt x="87706" y="81669"/>
                  </a:cubicBezTo>
                  <a:lnTo>
                    <a:pt x="87706" y="114664"/>
                  </a:lnTo>
                  <a:cubicBezTo>
                    <a:pt x="87706" y="117944"/>
                    <a:pt x="90118" y="119584"/>
                    <a:pt x="92530" y="119584"/>
                  </a:cubicBezTo>
                  <a:cubicBezTo>
                    <a:pt x="94942" y="119584"/>
                    <a:pt x="97354" y="117944"/>
                    <a:pt x="97354" y="114664"/>
                  </a:cubicBezTo>
                  <a:lnTo>
                    <a:pt x="97354" y="81669"/>
                  </a:lnTo>
                  <a:cubicBezTo>
                    <a:pt x="101406" y="80704"/>
                    <a:pt x="104879" y="78581"/>
                    <a:pt x="107580" y="75687"/>
                  </a:cubicBezTo>
                  <a:lnTo>
                    <a:pt x="122245" y="83791"/>
                  </a:lnTo>
                  <a:cubicBezTo>
                    <a:pt x="123097" y="84261"/>
                    <a:pt x="123927" y="84468"/>
                    <a:pt x="124702" y="84468"/>
                  </a:cubicBezTo>
                  <a:cubicBezTo>
                    <a:pt x="129014" y="84468"/>
                    <a:pt x="131619" y="78082"/>
                    <a:pt x="126876" y="75301"/>
                  </a:cubicBezTo>
                  <a:lnTo>
                    <a:pt x="112211" y="67197"/>
                  </a:lnTo>
                  <a:cubicBezTo>
                    <a:pt x="113755" y="62180"/>
                    <a:pt x="112983" y="56777"/>
                    <a:pt x="110475" y="52146"/>
                  </a:cubicBezTo>
                  <a:lnTo>
                    <a:pt x="145206" y="24168"/>
                  </a:lnTo>
                  <a:cubicBezTo>
                    <a:pt x="147329" y="22431"/>
                    <a:pt x="147715" y="19537"/>
                    <a:pt x="145978" y="17414"/>
                  </a:cubicBezTo>
                  <a:cubicBezTo>
                    <a:pt x="144981" y="16195"/>
                    <a:pt x="143601" y="15549"/>
                    <a:pt x="142205" y="15549"/>
                  </a:cubicBezTo>
                  <a:cubicBezTo>
                    <a:pt x="141171" y="15549"/>
                    <a:pt x="140128" y="15904"/>
                    <a:pt x="139225" y="16643"/>
                  </a:cubicBezTo>
                  <a:lnTo>
                    <a:pt x="103914" y="45007"/>
                  </a:lnTo>
                  <a:cubicBezTo>
                    <a:pt x="100659" y="42663"/>
                    <a:pt x="96789" y="41462"/>
                    <a:pt x="92837" y="41462"/>
                  </a:cubicBezTo>
                  <a:cubicBezTo>
                    <a:pt x="90933" y="41462"/>
                    <a:pt x="89009" y="41741"/>
                    <a:pt x="87127" y="42306"/>
                  </a:cubicBezTo>
                  <a:lnTo>
                    <a:pt x="63586" y="2364"/>
                  </a:lnTo>
                  <a:cubicBezTo>
                    <a:pt x="62632" y="693"/>
                    <a:pt x="61179" y="0"/>
                    <a:pt x="59718" y="0"/>
                  </a:cubicBezTo>
                  <a:close/>
                </a:path>
              </a:pathLst>
            </a:custGeom>
            <a:solidFill>
              <a:srgbClr val="1098F7"/>
            </a:solidFill>
            <a:ln>
              <a:noFill/>
            </a:ln>
          </p:spPr>
          <p:txBody>
            <a:bodyPr spcFirstLastPara="1" wrap="square" lIns="84731" tIns="84731" rIns="84731" bIns="84731" anchor="ctr" anchorCtr="0">
              <a:noAutofit/>
            </a:bodyPr>
            <a:lstStyle/>
            <a:p>
              <a:pPr>
                <a:buSzPts val="1400"/>
              </a:pPr>
              <a:endParaRPr sz="1298"/>
            </a:p>
          </p:txBody>
        </p:sp>
        <p:sp>
          <p:nvSpPr>
            <p:cNvPr id="27" name="Google Shape;97;p17">
              <a:extLst>
                <a:ext uri="{FF2B5EF4-FFF2-40B4-BE49-F238E27FC236}">
                  <a16:creationId xmlns:a16="http://schemas.microsoft.com/office/drawing/2014/main" id="{34B830E7-1391-EA4D-B64B-B1EA7AB276B4}"/>
                </a:ext>
              </a:extLst>
            </p:cNvPr>
            <p:cNvSpPr/>
            <p:nvPr/>
          </p:nvSpPr>
          <p:spPr>
            <a:xfrm>
              <a:off x="2240800" y="3365973"/>
              <a:ext cx="709230" cy="588627"/>
            </a:xfrm>
            <a:custGeom>
              <a:avLst/>
              <a:gdLst/>
              <a:ahLst/>
              <a:cxnLst/>
              <a:rect l="l" t="t" r="r" b="b"/>
              <a:pathLst>
                <a:path w="47854" h="40957" extrusionOk="0">
                  <a:moveTo>
                    <a:pt x="27400" y="9698"/>
                  </a:moveTo>
                  <a:cubicBezTo>
                    <a:pt x="33382" y="9698"/>
                    <a:pt x="38206" y="14521"/>
                    <a:pt x="38206" y="20503"/>
                  </a:cubicBezTo>
                  <a:cubicBezTo>
                    <a:pt x="38206" y="27002"/>
                    <a:pt x="32865" y="31224"/>
                    <a:pt x="27315" y="31224"/>
                  </a:cubicBezTo>
                  <a:cubicBezTo>
                    <a:pt x="24625" y="31224"/>
                    <a:pt x="21886" y="30233"/>
                    <a:pt x="19682" y="28028"/>
                  </a:cubicBezTo>
                  <a:cubicBezTo>
                    <a:pt x="12929" y="21275"/>
                    <a:pt x="17752" y="9698"/>
                    <a:pt x="27400" y="9698"/>
                  </a:cubicBezTo>
                  <a:close/>
                  <a:moveTo>
                    <a:pt x="27224" y="1"/>
                  </a:moveTo>
                  <a:cubicBezTo>
                    <a:pt x="22211" y="1"/>
                    <a:pt x="17098" y="1862"/>
                    <a:pt x="12929" y="6031"/>
                  </a:cubicBezTo>
                  <a:cubicBezTo>
                    <a:pt x="1" y="18959"/>
                    <a:pt x="9262" y="40956"/>
                    <a:pt x="27400" y="40956"/>
                  </a:cubicBezTo>
                  <a:cubicBezTo>
                    <a:pt x="38592" y="40956"/>
                    <a:pt x="47853" y="31694"/>
                    <a:pt x="47853" y="20503"/>
                  </a:cubicBezTo>
                  <a:cubicBezTo>
                    <a:pt x="47853" y="8215"/>
                    <a:pt x="37757" y="1"/>
                    <a:pt x="27224" y="1"/>
                  </a:cubicBezTo>
                  <a:close/>
                </a:path>
              </a:pathLst>
            </a:custGeom>
            <a:solidFill>
              <a:srgbClr val="004385"/>
            </a:solidFill>
            <a:ln>
              <a:noFill/>
            </a:ln>
          </p:spPr>
          <p:txBody>
            <a:bodyPr spcFirstLastPara="1" wrap="square" lIns="84731" tIns="84731" rIns="84731" bIns="84731" anchor="ctr" anchorCtr="0">
              <a:noAutofit/>
            </a:bodyPr>
            <a:lstStyle/>
            <a:p>
              <a:pPr>
                <a:buSzPts val="1400"/>
              </a:pPr>
              <a:endParaRPr sz="1298"/>
            </a:p>
          </p:txBody>
        </p:sp>
        <p:sp>
          <p:nvSpPr>
            <p:cNvPr id="30" name="Google Shape;98;p17">
              <a:extLst>
                <a:ext uri="{FF2B5EF4-FFF2-40B4-BE49-F238E27FC236}">
                  <a16:creationId xmlns:a16="http://schemas.microsoft.com/office/drawing/2014/main" id="{8B3891A4-FB55-DD40-8A25-A4B1CA9F1813}"/>
                </a:ext>
              </a:extLst>
            </p:cNvPr>
            <p:cNvSpPr/>
            <p:nvPr/>
          </p:nvSpPr>
          <p:spPr>
            <a:xfrm>
              <a:off x="3170206" y="4053119"/>
              <a:ext cx="706369" cy="586443"/>
            </a:xfrm>
            <a:custGeom>
              <a:avLst/>
              <a:gdLst/>
              <a:ahLst/>
              <a:cxnLst/>
              <a:rect l="l" t="t" r="r" b="b"/>
              <a:pathLst>
                <a:path w="47661" h="40805" extrusionOk="0">
                  <a:moveTo>
                    <a:pt x="27208" y="9739"/>
                  </a:moveTo>
                  <a:cubicBezTo>
                    <a:pt x="33189" y="9739"/>
                    <a:pt x="38013" y="14562"/>
                    <a:pt x="38013" y="20544"/>
                  </a:cubicBezTo>
                  <a:cubicBezTo>
                    <a:pt x="38013" y="26945"/>
                    <a:pt x="32706" y="31224"/>
                    <a:pt x="27183" y="31224"/>
                  </a:cubicBezTo>
                  <a:cubicBezTo>
                    <a:pt x="24548" y="31224"/>
                    <a:pt x="21863" y="30250"/>
                    <a:pt x="19682" y="28069"/>
                  </a:cubicBezTo>
                  <a:cubicBezTo>
                    <a:pt x="12929" y="21316"/>
                    <a:pt x="17753" y="9739"/>
                    <a:pt x="27208" y="9739"/>
                  </a:cubicBezTo>
                  <a:close/>
                  <a:moveTo>
                    <a:pt x="27116" y="1"/>
                  </a:moveTo>
                  <a:cubicBezTo>
                    <a:pt x="22075" y="1"/>
                    <a:pt x="16929" y="1880"/>
                    <a:pt x="12736" y="6072"/>
                  </a:cubicBezTo>
                  <a:cubicBezTo>
                    <a:pt x="1" y="18807"/>
                    <a:pt x="9070" y="40804"/>
                    <a:pt x="27208" y="40804"/>
                  </a:cubicBezTo>
                  <a:cubicBezTo>
                    <a:pt x="38592" y="40804"/>
                    <a:pt x="47661" y="31736"/>
                    <a:pt x="47661" y="20544"/>
                  </a:cubicBezTo>
                  <a:cubicBezTo>
                    <a:pt x="47661" y="8158"/>
                    <a:pt x="37618" y="1"/>
                    <a:pt x="27116" y="1"/>
                  </a:cubicBezTo>
                  <a:close/>
                </a:path>
              </a:pathLst>
            </a:custGeom>
            <a:solidFill>
              <a:srgbClr val="004385"/>
            </a:solidFill>
            <a:ln>
              <a:noFill/>
            </a:ln>
          </p:spPr>
          <p:txBody>
            <a:bodyPr spcFirstLastPara="1" wrap="square" lIns="84731" tIns="84731" rIns="84731" bIns="84731" anchor="ctr" anchorCtr="0">
              <a:noAutofit/>
            </a:bodyPr>
            <a:lstStyle/>
            <a:p>
              <a:pPr>
                <a:buSzPts val="1400"/>
              </a:pPr>
              <a:endParaRPr sz="1298"/>
            </a:p>
          </p:txBody>
        </p:sp>
        <p:sp>
          <p:nvSpPr>
            <p:cNvPr id="31" name="Google Shape;99;p17">
              <a:extLst>
                <a:ext uri="{FF2B5EF4-FFF2-40B4-BE49-F238E27FC236}">
                  <a16:creationId xmlns:a16="http://schemas.microsoft.com/office/drawing/2014/main" id="{B4950153-562E-CC47-8D02-F8ECDEC8F0E3}"/>
                </a:ext>
              </a:extLst>
            </p:cNvPr>
            <p:cNvSpPr/>
            <p:nvPr/>
          </p:nvSpPr>
          <p:spPr>
            <a:xfrm>
              <a:off x="4051015" y="3333924"/>
              <a:ext cx="709230" cy="587391"/>
            </a:xfrm>
            <a:custGeom>
              <a:avLst/>
              <a:gdLst/>
              <a:ahLst/>
              <a:cxnLst/>
              <a:rect l="l" t="t" r="r" b="b"/>
              <a:pathLst>
                <a:path w="47854" h="40871" extrusionOk="0">
                  <a:moveTo>
                    <a:pt x="27400" y="9612"/>
                  </a:moveTo>
                  <a:cubicBezTo>
                    <a:pt x="33381" y="9612"/>
                    <a:pt x="38012" y="14436"/>
                    <a:pt x="38205" y="20418"/>
                  </a:cubicBezTo>
                  <a:cubicBezTo>
                    <a:pt x="38205" y="26960"/>
                    <a:pt x="32793" y="31284"/>
                    <a:pt x="27203" y="31284"/>
                  </a:cubicBezTo>
                  <a:cubicBezTo>
                    <a:pt x="24549" y="31284"/>
                    <a:pt x="21855" y="30310"/>
                    <a:pt x="19682" y="28136"/>
                  </a:cubicBezTo>
                  <a:cubicBezTo>
                    <a:pt x="12928" y="21189"/>
                    <a:pt x="17752" y="9612"/>
                    <a:pt x="27400" y="9612"/>
                  </a:cubicBezTo>
                  <a:close/>
                  <a:moveTo>
                    <a:pt x="27218" y="1"/>
                  </a:moveTo>
                  <a:cubicBezTo>
                    <a:pt x="22206" y="1"/>
                    <a:pt x="17096" y="1840"/>
                    <a:pt x="12928" y="5946"/>
                  </a:cubicBezTo>
                  <a:cubicBezTo>
                    <a:pt x="0" y="18874"/>
                    <a:pt x="9069" y="40871"/>
                    <a:pt x="27400" y="40871"/>
                  </a:cubicBezTo>
                  <a:cubicBezTo>
                    <a:pt x="38591" y="40871"/>
                    <a:pt x="47660" y="31609"/>
                    <a:pt x="47853" y="20418"/>
                  </a:cubicBezTo>
                  <a:cubicBezTo>
                    <a:pt x="47853" y="8127"/>
                    <a:pt x="37753" y="1"/>
                    <a:pt x="27218" y="1"/>
                  </a:cubicBezTo>
                  <a:close/>
                </a:path>
              </a:pathLst>
            </a:custGeom>
            <a:solidFill>
              <a:srgbClr val="004385"/>
            </a:solidFill>
            <a:ln>
              <a:noFill/>
            </a:ln>
          </p:spPr>
          <p:txBody>
            <a:bodyPr spcFirstLastPara="1" wrap="square" lIns="84731" tIns="84731" rIns="84731" bIns="84731" anchor="ctr" anchorCtr="0">
              <a:noAutofit/>
            </a:bodyPr>
            <a:lstStyle/>
            <a:p>
              <a:pPr>
                <a:buSzPts val="1400"/>
              </a:pPr>
              <a:endParaRPr sz="1298"/>
            </a:p>
          </p:txBody>
        </p:sp>
        <p:sp>
          <p:nvSpPr>
            <p:cNvPr id="32" name="Google Shape;100;p17">
              <a:extLst>
                <a:ext uri="{FF2B5EF4-FFF2-40B4-BE49-F238E27FC236}">
                  <a16:creationId xmlns:a16="http://schemas.microsoft.com/office/drawing/2014/main" id="{CB3250AC-955C-844F-A64C-53816DED655A}"/>
                </a:ext>
              </a:extLst>
            </p:cNvPr>
            <p:cNvSpPr/>
            <p:nvPr/>
          </p:nvSpPr>
          <p:spPr>
            <a:xfrm>
              <a:off x="4256905" y="1975958"/>
              <a:ext cx="706369" cy="586529"/>
            </a:xfrm>
            <a:custGeom>
              <a:avLst/>
              <a:gdLst/>
              <a:ahLst/>
              <a:cxnLst/>
              <a:rect l="l" t="t" r="r" b="b"/>
              <a:pathLst>
                <a:path w="47661" h="40811" extrusionOk="0">
                  <a:moveTo>
                    <a:pt x="27208" y="9745"/>
                  </a:moveTo>
                  <a:cubicBezTo>
                    <a:pt x="33189" y="9745"/>
                    <a:pt x="38013" y="14569"/>
                    <a:pt x="38013" y="20357"/>
                  </a:cubicBezTo>
                  <a:cubicBezTo>
                    <a:pt x="38013" y="26900"/>
                    <a:pt x="32689" y="31224"/>
                    <a:pt x="27156" y="31224"/>
                  </a:cubicBezTo>
                  <a:cubicBezTo>
                    <a:pt x="24530" y="31224"/>
                    <a:pt x="21856" y="30249"/>
                    <a:pt x="19682" y="28075"/>
                  </a:cubicBezTo>
                  <a:cubicBezTo>
                    <a:pt x="12929" y="21322"/>
                    <a:pt x="17753" y="9745"/>
                    <a:pt x="27208" y="9745"/>
                  </a:cubicBezTo>
                  <a:close/>
                  <a:moveTo>
                    <a:pt x="27142" y="0"/>
                  </a:moveTo>
                  <a:cubicBezTo>
                    <a:pt x="22093" y="0"/>
                    <a:pt x="16936" y="1879"/>
                    <a:pt x="12736" y="6079"/>
                  </a:cubicBezTo>
                  <a:cubicBezTo>
                    <a:pt x="1" y="18814"/>
                    <a:pt x="9070" y="40811"/>
                    <a:pt x="27208" y="40811"/>
                  </a:cubicBezTo>
                  <a:cubicBezTo>
                    <a:pt x="38592" y="40811"/>
                    <a:pt x="47661" y="31742"/>
                    <a:pt x="47661" y="20357"/>
                  </a:cubicBezTo>
                  <a:cubicBezTo>
                    <a:pt x="47661" y="8112"/>
                    <a:pt x="37635" y="0"/>
                    <a:pt x="27142" y="0"/>
                  </a:cubicBezTo>
                  <a:close/>
                </a:path>
              </a:pathLst>
            </a:custGeom>
            <a:solidFill>
              <a:srgbClr val="004385"/>
            </a:solidFill>
            <a:ln>
              <a:noFill/>
            </a:ln>
          </p:spPr>
          <p:txBody>
            <a:bodyPr spcFirstLastPara="1" wrap="square" lIns="84731" tIns="84731" rIns="84731" bIns="84731" anchor="ctr" anchorCtr="0">
              <a:noAutofit/>
            </a:bodyPr>
            <a:lstStyle/>
            <a:p>
              <a:pPr>
                <a:buSzPts val="1400"/>
              </a:pPr>
              <a:endParaRPr sz="1298"/>
            </a:p>
          </p:txBody>
        </p:sp>
        <p:sp>
          <p:nvSpPr>
            <p:cNvPr id="33" name="Google Shape;101;p17">
              <a:extLst>
                <a:ext uri="{FF2B5EF4-FFF2-40B4-BE49-F238E27FC236}">
                  <a16:creationId xmlns:a16="http://schemas.microsoft.com/office/drawing/2014/main" id="{297E25F2-4550-6446-8624-931D57E958A8}"/>
                </a:ext>
              </a:extLst>
            </p:cNvPr>
            <p:cNvSpPr/>
            <p:nvPr/>
          </p:nvSpPr>
          <p:spPr>
            <a:xfrm>
              <a:off x="2449565" y="1654949"/>
              <a:ext cx="706369" cy="588627"/>
            </a:xfrm>
            <a:custGeom>
              <a:avLst/>
              <a:gdLst/>
              <a:ahLst/>
              <a:cxnLst/>
              <a:rect l="l" t="t" r="r" b="b"/>
              <a:pathLst>
                <a:path w="47661" h="40957" extrusionOk="0">
                  <a:moveTo>
                    <a:pt x="27207" y="9698"/>
                  </a:moveTo>
                  <a:cubicBezTo>
                    <a:pt x="33189" y="9698"/>
                    <a:pt x="38012" y="14522"/>
                    <a:pt x="38012" y="20503"/>
                  </a:cubicBezTo>
                  <a:cubicBezTo>
                    <a:pt x="38012" y="27002"/>
                    <a:pt x="32759" y="31224"/>
                    <a:pt x="27266" y="31224"/>
                  </a:cubicBezTo>
                  <a:cubicBezTo>
                    <a:pt x="24604" y="31224"/>
                    <a:pt x="21886" y="30233"/>
                    <a:pt x="19682" y="28029"/>
                  </a:cubicBezTo>
                  <a:cubicBezTo>
                    <a:pt x="12928" y="21275"/>
                    <a:pt x="17559" y="9698"/>
                    <a:pt x="27207" y="9698"/>
                  </a:cubicBezTo>
                  <a:close/>
                  <a:moveTo>
                    <a:pt x="27031" y="1"/>
                  </a:moveTo>
                  <a:cubicBezTo>
                    <a:pt x="22017" y="1"/>
                    <a:pt x="16905" y="1862"/>
                    <a:pt x="12735" y="6032"/>
                  </a:cubicBezTo>
                  <a:cubicBezTo>
                    <a:pt x="0" y="18960"/>
                    <a:pt x="9069" y="40957"/>
                    <a:pt x="27207" y="40957"/>
                  </a:cubicBezTo>
                  <a:cubicBezTo>
                    <a:pt x="38591" y="40957"/>
                    <a:pt x="47660" y="31695"/>
                    <a:pt x="47660" y="20503"/>
                  </a:cubicBezTo>
                  <a:cubicBezTo>
                    <a:pt x="47660" y="8215"/>
                    <a:pt x="37564" y="1"/>
                    <a:pt x="27031" y="1"/>
                  </a:cubicBezTo>
                  <a:close/>
                </a:path>
              </a:pathLst>
            </a:custGeom>
            <a:solidFill>
              <a:srgbClr val="004385"/>
            </a:solidFill>
            <a:ln>
              <a:noFill/>
            </a:ln>
          </p:spPr>
          <p:txBody>
            <a:bodyPr spcFirstLastPara="1" wrap="square" lIns="84731" tIns="84731" rIns="84731" bIns="84731" anchor="ctr" anchorCtr="0">
              <a:noAutofit/>
            </a:bodyPr>
            <a:lstStyle/>
            <a:p>
              <a:pPr>
                <a:buSzPts val="1400"/>
              </a:pPr>
              <a:endParaRPr sz="1298"/>
            </a:p>
          </p:txBody>
        </p:sp>
        <p:sp>
          <p:nvSpPr>
            <p:cNvPr id="34" name="Google Shape;102;p17">
              <a:extLst>
                <a:ext uri="{FF2B5EF4-FFF2-40B4-BE49-F238E27FC236}">
                  <a16:creationId xmlns:a16="http://schemas.microsoft.com/office/drawing/2014/main" id="{F43AAA17-07AE-4D4F-AA8E-22DFBEAF82A6}"/>
                </a:ext>
              </a:extLst>
            </p:cNvPr>
            <p:cNvSpPr/>
            <p:nvPr/>
          </p:nvSpPr>
          <p:spPr>
            <a:xfrm>
              <a:off x="1471532" y="2258911"/>
              <a:ext cx="709230" cy="586443"/>
            </a:xfrm>
            <a:custGeom>
              <a:avLst/>
              <a:gdLst/>
              <a:ahLst/>
              <a:cxnLst/>
              <a:rect l="l" t="t" r="r" b="b"/>
              <a:pathLst>
                <a:path w="47854" h="40805" extrusionOk="0">
                  <a:moveTo>
                    <a:pt x="27400" y="9738"/>
                  </a:moveTo>
                  <a:cubicBezTo>
                    <a:pt x="33382" y="9738"/>
                    <a:pt x="38206" y="14562"/>
                    <a:pt x="38206" y="20544"/>
                  </a:cubicBezTo>
                  <a:cubicBezTo>
                    <a:pt x="38206" y="26945"/>
                    <a:pt x="32810" y="31224"/>
                    <a:pt x="27230" y="31224"/>
                  </a:cubicBezTo>
                  <a:cubicBezTo>
                    <a:pt x="24567" y="31224"/>
                    <a:pt x="21863" y="30250"/>
                    <a:pt x="19682" y="28069"/>
                  </a:cubicBezTo>
                  <a:cubicBezTo>
                    <a:pt x="12929" y="21316"/>
                    <a:pt x="17752" y="9738"/>
                    <a:pt x="27400" y="9738"/>
                  </a:cubicBezTo>
                  <a:close/>
                  <a:moveTo>
                    <a:pt x="27308" y="0"/>
                  </a:moveTo>
                  <a:cubicBezTo>
                    <a:pt x="22268" y="0"/>
                    <a:pt x="17121" y="1879"/>
                    <a:pt x="12929" y="6072"/>
                  </a:cubicBezTo>
                  <a:cubicBezTo>
                    <a:pt x="1" y="18807"/>
                    <a:pt x="9262" y="40804"/>
                    <a:pt x="27400" y="40804"/>
                  </a:cubicBezTo>
                  <a:cubicBezTo>
                    <a:pt x="38592" y="40804"/>
                    <a:pt x="47854" y="31735"/>
                    <a:pt x="47854" y="20544"/>
                  </a:cubicBezTo>
                  <a:cubicBezTo>
                    <a:pt x="47854" y="8158"/>
                    <a:pt x="37811" y="0"/>
                    <a:pt x="27308" y="0"/>
                  </a:cubicBezTo>
                  <a:close/>
                </a:path>
              </a:pathLst>
            </a:custGeom>
            <a:solidFill>
              <a:srgbClr val="004385"/>
            </a:solidFill>
            <a:ln>
              <a:noFill/>
            </a:ln>
          </p:spPr>
          <p:txBody>
            <a:bodyPr spcFirstLastPara="1" wrap="square" lIns="84731" tIns="84731" rIns="84731" bIns="84731" anchor="ctr" anchorCtr="0">
              <a:noAutofit/>
            </a:bodyPr>
            <a:lstStyle/>
            <a:p>
              <a:pPr>
                <a:buSzPts val="1400"/>
              </a:pPr>
              <a:endParaRPr sz="1298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BC3AEF-3476-A846-BC0E-963FC99509B1}"/>
              </a:ext>
            </a:extLst>
          </p:cNvPr>
          <p:cNvSpPr txBox="1"/>
          <p:nvPr/>
        </p:nvSpPr>
        <p:spPr>
          <a:xfrm>
            <a:off x="3279900" y="4916244"/>
            <a:ext cx="563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Re-invigorating the Trading Stack</a:t>
            </a:r>
          </a:p>
        </p:txBody>
      </p:sp>
      <p:sp>
        <p:nvSpPr>
          <p:cNvPr id="3" name="Google Shape;310;p7">
            <a:extLst>
              <a:ext uri="{FF2B5EF4-FFF2-40B4-BE49-F238E27FC236}">
                <a16:creationId xmlns:a16="http://schemas.microsoft.com/office/drawing/2014/main" id="{B16F409F-B332-495E-A894-076C7C152604}"/>
              </a:ext>
            </a:extLst>
          </p:cNvPr>
          <p:cNvSpPr txBox="1"/>
          <p:nvPr/>
        </p:nvSpPr>
        <p:spPr>
          <a:xfrm>
            <a:off x="1686000" y="6596356"/>
            <a:ext cx="88200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2020 Liquid-Markets-Holdings Inc. All rights reserved. Liquid-Markets Solutions, </a:t>
            </a:r>
            <a:r>
              <a:rPr lang="en-US" sz="800" b="1" i="0" u="none" strike="noStrike" cap="none" dirty="0" err="1">
                <a:solidFill>
                  <a:schemeClr val="bg1"/>
                </a:solidFill>
                <a:ea typeface="Arial"/>
                <a:cs typeface="Arial"/>
                <a:sym typeface="Arial"/>
              </a:rPr>
              <a:t>Naros.Card</a:t>
            </a:r>
            <a:r>
              <a:rPr lang="en-US" sz="8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™, </a:t>
            </a:r>
            <a:r>
              <a:rPr lang="en-US" sz="800" b="1" i="0" u="none" strike="noStrike" cap="none" dirty="0" err="1">
                <a:solidFill>
                  <a:schemeClr val="bg1"/>
                </a:solidFill>
                <a:ea typeface="Arial"/>
                <a:cs typeface="Arial"/>
                <a:sym typeface="Arial"/>
              </a:rPr>
              <a:t>Naros.Hub</a:t>
            </a:r>
            <a:r>
              <a:rPr lang="en-US" sz="800" b="1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 and the LMS logo are trademarks of Liquid-Markets-Holdings Inc. or its affiliates.</a:t>
            </a:r>
            <a:endParaRPr lang="en-US" sz="1400" b="1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Date Placeholder 7">
            <a:extLst>
              <a:ext uri="{FF2B5EF4-FFF2-40B4-BE49-F238E27FC236}">
                <a16:creationId xmlns:a16="http://schemas.microsoft.com/office/drawing/2014/main" id="{034B8225-CF8B-4C2F-9748-547187C8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7231" y="6255159"/>
            <a:ext cx="1317535" cy="219600"/>
          </a:xfrm>
        </p:spPr>
        <p:txBody>
          <a:bodyPr lIns="0" tIns="0" rIns="0" bIns="0"/>
          <a:lstStyle/>
          <a:p>
            <a:pPr algn="ctr"/>
            <a:fld id="{DD742B21-718B-4FFB-970B-5580DDFBA1C8}" type="datetime4">
              <a:rPr lang="en-US" b="1" smtClean="0">
                <a:solidFill>
                  <a:schemeClr val="bg1"/>
                </a:solidFill>
              </a:rPr>
              <a:pPr algn="ctr"/>
              <a:t>March 12, 2021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719169-BD5D-4E03-8D3B-5071DE037A97}"/>
              </a:ext>
            </a:extLst>
          </p:cNvPr>
          <p:cNvSpPr txBox="1"/>
          <p:nvPr/>
        </p:nvSpPr>
        <p:spPr>
          <a:xfrm>
            <a:off x="7136485" y="3649567"/>
            <a:ext cx="358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THE POWER OF THE POSSIBLE</a:t>
            </a:r>
            <a:r>
              <a:rPr lang="en-US" b="1" baseline="300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Segoe UI Semibold" panose="020B0402040204020203" pitchFamily="34" charset="0"/>
                <a:cs typeface="Segoe UI Semibold" panose="020B0402040204020203" pitchFamily="34" charset="0"/>
              </a:rPr>
              <a:t>TM</a:t>
            </a:r>
          </a:p>
        </p:txBody>
      </p:sp>
    </p:spTree>
    <p:extLst>
      <p:ext uri="{BB962C8B-B14F-4D97-AF65-F5344CB8AC3E}">
        <p14:creationId xmlns:p14="http://schemas.microsoft.com/office/powerpoint/2010/main" val="418094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5"/>
    </mc:Choice>
    <mc:Fallback xmlns="">
      <p:transition spd="slow" advTm="194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343D0D6-62FB-451C-8277-1D3CCA8D1B83}"/>
              </a:ext>
            </a:extLst>
          </p:cNvPr>
          <p:cNvSpPr/>
          <p:nvPr/>
        </p:nvSpPr>
        <p:spPr>
          <a:xfrm>
            <a:off x="0" y="0"/>
            <a:ext cx="121920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B63DA5AD-631A-441F-8881-6D481917EBFC}"/>
              </a:ext>
            </a:extLst>
          </p:cNvPr>
          <p:cNvSpPr/>
          <p:nvPr/>
        </p:nvSpPr>
        <p:spPr>
          <a:xfrm flipH="1">
            <a:off x="4724862" y="4066501"/>
            <a:ext cx="3272377" cy="1094330"/>
          </a:xfrm>
          <a:custGeom>
            <a:avLst/>
            <a:gdLst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303835 w 303835"/>
              <a:gd name="connsiteY2" fmla="*/ 402813 h 402813"/>
              <a:gd name="connsiteX3" fmla="*/ 0 w 303835"/>
              <a:gd name="connsiteY3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197794 w 303835"/>
              <a:gd name="connsiteY2" fmla="*/ 260580 h 402813"/>
              <a:gd name="connsiteX3" fmla="*/ 303835 w 303835"/>
              <a:gd name="connsiteY3" fmla="*/ 402813 h 402813"/>
              <a:gd name="connsiteX4" fmla="*/ 0 w 303835"/>
              <a:gd name="connsiteY4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3168 w 303835"/>
              <a:gd name="connsiteY2" fmla="*/ 114692 h 402813"/>
              <a:gd name="connsiteX3" fmla="*/ 197794 w 303835"/>
              <a:gd name="connsiteY3" fmla="*/ 260580 h 402813"/>
              <a:gd name="connsiteX4" fmla="*/ 303835 w 303835"/>
              <a:gd name="connsiteY4" fmla="*/ 402813 h 402813"/>
              <a:gd name="connsiteX5" fmla="*/ 0 w 303835"/>
              <a:gd name="connsiteY5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3168 w 303835"/>
              <a:gd name="connsiteY2" fmla="*/ 114692 h 402813"/>
              <a:gd name="connsiteX3" fmla="*/ 187373 w 303835"/>
              <a:gd name="connsiteY3" fmla="*/ 179821 h 402813"/>
              <a:gd name="connsiteX4" fmla="*/ 303835 w 303835"/>
              <a:gd name="connsiteY4" fmla="*/ 402813 h 402813"/>
              <a:gd name="connsiteX5" fmla="*/ 0 w 303835"/>
              <a:gd name="connsiteY5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303835 w 303835"/>
              <a:gd name="connsiteY4" fmla="*/ 402813 h 402813"/>
              <a:gd name="connsiteX5" fmla="*/ 0 w 303835"/>
              <a:gd name="connsiteY5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85790 w 303835"/>
              <a:gd name="connsiteY4" fmla="*/ 366025 h 402813"/>
              <a:gd name="connsiteX5" fmla="*/ 303835 w 303835"/>
              <a:gd name="connsiteY5" fmla="*/ 402813 h 402813"/>
              <a:gd name="connsiteX6" fmla="*/ 0 w 303835"/>
              <a:gd name="connsiteY6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91440 w 303835"/>
              <a:gd name="connsiteY4" fmla="*/ 346811 h 402813"/>
              <a:gd name="connsiteX5" fmla="*/ 303835 w 303835"/>
              <a:gd name="connsiteY5" fmla="*/ 402813 h 402813"/>
              <a:gd name="connsiteX6" fmla="*/ 0 w 303835"/>
              <a:gd name="connsiteY6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50243 w 303835"/>
              <a:gd name="connsiteY4" fmla="*/ 279562 h 402813"/>
              <a:gd name="connsiteX5" fmla="*/ 291440 w 303835"/>
              <a:gd name="connsiteY5" fmla="*/ 346811 h 402813"/>
              <a:gd name="connsiteX6" fmla="*/ 303835 w 303835"/>
              <a:gd name="connsiteY6" fmla="*/ 402813 h 402813"/>
              <a:gd name="connsiteX7" fmla="*/ 0 w 303835"/>
              <a:gd name="connsiteY7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55187 w 303835"/>
              <a:gd name="connsiteY4" fmla="*/ 247859 h 402813"/>
              <a:gd name="connsiteX5" fmla="*/ 291440 w 303835"/>
              <a:gd name="connsiteY5" fmla="*/ 346811 h 402813"/>
              <a:gd name="connsiteX6" fmla="*/ 303835 w 303835"/>
              <a:gd name="connsiteY6" fmla="*/ 402813 h 402813"/>
              <a:gd name="connsiteX7" fmla="*/ 0 w 303835"/>
              <a:gd name="connsiteY7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15402 w 303835"/>
              <a:gd name="connsiteY4" fmla="*/ 207510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18227 w 303835"/>
              <a:gd name="connsiteY4" fmla="*/ 183493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18227 w 303835"/>
              <a:gd name="connsiteY4" fmla="*/ 183493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18698 w 303835"/>
              <a:gd name="connsiteY4" fmla="*/ 185414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608 w 303835"/>
              <a:gd name="connsiteY3" fmla="*/ 182703 h 402813"/>
              <a:gd name="connsiteX4" fmla="*/ 218698 w 303835"/>
              <a:gd name="connsiteY4" fmla="*/ 185414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47132 w 303835"/>
              <a:gd name="connsiteY3" fmla="*/ 106637 h 402813"/>
              <a:gd name="connsiteX4" fmla="*/ 187608 w 303835"/>
              <a:gd name="connsiteY4" fmla="*/ 182703 h 402813"/>
              <a:gd name="connsiteX5" fmla="*/ 218698 w 303835"/>
              <a:gd name="connsiteY5" fmla="*/ 185414 h 402813"/>
              <a:gd name="connsiteX6" fmla="*/ 255187 w 303835"/>
              <a:gd name="connsiteY6" fmla="*/ 247859 h 402813"/>
              <a:gd name="connsiteX7" fmla="*/ 291440 w 303835"/>
              <a:gd name="connsiteY7" fmla="*/ 346811 h 402813"/>
              <a:gd name="connsiteX8" fmla="*/ 303835 w 303835"/>
              <a:gd name="connsiteY8" fmla="*/ 402813 h 402813"/>
              <a:gd name="connsiteX9" fmla="*/ 0 w 303835"/>
              <a:gd name="connsiteY9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45249 w 303835"/>
              <a:gd name="connsiteY3" fmla="*/ 171965 h 402813"/>
              <a:gd name="connsiteX4" fmla="*/ 187608 w 303835"/>
              <a:gd name="connsiteY4" fmla="*/ 182703 h 402813"/>
              <a:gd name="connsiteX5" fmla="*/ 218698 w 303835"/>
              <a:gd name="connsiteY5" fmla="*/ 185414 h 402813"/>
              <a:gd name="connsiteX6" fmla="*/ 255187 w 303835"/>
              <a:gd name="connsiteY6" fmla="*/ 247859 h 402813"/>
              <a:gd name="connsiteX7" fmla="*/ 291440 w 303835"/>
              <a:gd name="connsiteY7" fmla="*/ 346811 h 402813"/>
              <a:gd name="connsiteX8" fmla="*/ 303835 w 303835"/>
              <a:gd name="connsiteY8" fmla="*/ 402813 h 402813"/>
              <a:gd name="connsiteX9" fmla="*/ 0 w 303835"/>
              <a:gd name="connsiteY9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45249 w 303835"/>
              <a:gd name="connsiteY3" fmla="*/ 171965 h 402813"/>
              <a:gd name="connsiteX4" fmla="*/ 179839 w 303835"/>
              <a:gd name="connsiteY4" fmla="*/ 184624 h 402813"/>
              <a:gd name="connsiteX5" fmla="*/ 218698 w 303835"/>
              <a:gd name="connsiteY5" fmla="*/ 185414 h 402813"/>
              <a:gd name="connsiteX6" fmla="*/ 255187 w 303835"/>
              <a:gd name="connsiteY6" fmla="*/ 247859 h 402813"/>
              <a:gd name="connsiteX7" fmla="*/ 291440 w 303835"/>
              <a:gd name="connsiteY7" fmla="*/ 346811 h 402813"/>
              <a:gd name="connsiteX8" fmla="*/ 303835 w 303835"/>
              <a:gd name="connsiteY8" fmla="*/ 402813 h 402813"/>
              <a:gd name="connsiteX9" fmla="*/ 0 w 303835"/>
              <a:gd name="connsiteY9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11585 w 303835"/>
              <a:gd name="connsiteY3" fmla="*/ 72052 h 402813"/>
              <a:gd name="connsiteX4" fmla="*/ 145249 w 303835"/>
              <a:gd name="connsiteY4" fmla="*/ 171965 h 402813"/>
              <a:gd name="connsiteX5" fmla="*/ 179839 w 303835"/>
              <a:gd name="connsiteY5" fmla="*/ 184624 h 402813"/>
              <a:gd name="connsiteX6" fmla="*/ 218698 w 303835"/>
              <a:gd name="connsiteY6" fmla="*/ 185414 h 402813"/>
              <a:gd name="connsiteX7" fmla="*/ 255187 w 303835"/>
              <a:gd name="connsiteY7" fmla="*/ 247859 h 402813"/>
              <a:gd name="connsiteX8" fmla="*/ 291440 w 303835"/>
              <a:gd name="connsiteY8" fmla="*/ 346811 h 402813"/>
              <a:gd name="connsiteX9" fmla="*/ 303835 w 303835"/>
              <a:gd name="connsiteY9" fmla="*/ 402813 h 402813"/>
              <a:gd name="connsiteX10" fmla="*/ 0 w 303835"/>
              <a:gd name="connsiteY10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09231 w 303835"/>
              <a:gd name="connsiteY3" fmla="*/ 158515 h 402813"/>
              <a:gd name="connsiteX4" fmla="*/ 145249 w 303835"/>
              <a:gd name="connsiteY4" fmla="*/ 171965 h 402813"/>
              <a:gd name="connsiteX5" fmla="*/ 179839 w 303835"/>
              <a:gd name="connsiteY5" fmla="*/ 184624 h 402813"/>
              <a:gd name="connsiteX6" fmla="*/ 218698 w 303835"/>
              <a:gd name="connsiteY6" fmla="*/ 185414 h 402813"/>
              <a:gd name="connsiteX7" fmla="*/ 255187 w 303835"/>
              <a:gd name="connsiteY7" fmla="*/ 247859 h 402813"/>
              <a:gd name="connsiteX8" fmla="*/ 291440 w 303835"/>
              <a:gd name="connsiteY8" fmla="*/ 346811 h 402813"/>
              <a:gd name="connsiteX9" fmla="*/ 303835 w 303835"/>
              <a:gd name="connsiteY9" fmla="*/ 402813 h 402813"/>
              <a:gd name="connsiteX10" fmla="*/ 0 w 303835"/>
              <a:gd name="connsiteY10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79668 w 303835"/>
              <a:gd name="connsiteY2" fmla="*/ 63472 h 402813"/>
              <a:gd name="connsiteX3" fmla="*/ 109231 w 303835"/>
              <a:gd name="connsiteY3" fmla="*/ 158515 h 402813"/>
              <a:gd name="connsiteX4" fmla="*/ 145249 w 303835"/>
              <a:gd name="connsiteY4" fmla="*/ 171965 h 402813"/>
              <a:gd name="connsiteX5" fmla="*/ 179839 w 303835"/>
              <a:gd name="connsiteY5" fmla="*/ 184624 h 402813"/>
              <a:gd name="connsiteX6" fmla="*/ 218698 w 303835"/>
              <a:gd name="connsiteY6" fmla="*/ 185414 h 402813"/>
              <a:gd name="connsiteX7" fmla="*/ 255187 w 303835"/>
              <a:gd name="connsiteY7" fmla="*/ 247859 h 402813"/>
              <a:gd name="connsiteX8" fmla="*/ 291440 w 303835"/>
              <a:gd name="connsiteY8" fmla="*/ 346811 h 402813"/>
              <a:gd name="connsiteX9" fmla="*/ 303835 w 303835"/>
              <a:gd name="connsiteY9" fmla="*/ 402813 h 402813"/>
              <a:gd name="connsiteX10" fmla="*/ 0 w 303835"/>
              <a:gd name="connsiteY10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40491 w 303835"/>
              <a:gd name="connsiteY2" fmla="*/ 30742 h 402813"/>
              <a:gd name="connsiteX3" fmla="*/ 79668 w 303835"/>
              <a:gd name="connsiteY3" fmla="*/ 63472 h 402813"/>
              <a:gd name="connsiteX4" fmla="*/ 109231 w 303835"/>
              <a:gd name="connsiteY4" fmla="*/ 158515 h 402813"/>
              <a:gd name="connsiteX5" fmla="*/ 145249 w 303835"/>
              <a:gd name="connsiteY5" fmla="*/ 171965 h 402813"/>
              <a:gd name="connsiteX6" fmla="*/ 179839 w 303835"/>
              <a:gd name="connsiteY6" fmla="*/ 184624 h 402813"/>
              <a:gd name="connsiteX7" fmla="*/ 218698 w 303835"/>
              <a:gd name="connsiteY7" fmla="*/ 185414 h 402813"/>
              <a:gd name="connsiteX8" fmla="*/ 255187 w 303835"/>
              <a:gd name="connsiteY8" fmla="*/ 247859 h 402813"/>
              <a:gd name="connsiteX9" fmla="*/ 291440 w 303835"/>
              <a:gd name="connsiteY9" fmla="*/ 346811 h 402813"/>
              <a:gd name="connsiteX10" fmla="*/ 303835 w 303835"/>
              <a:gd name="connsiteY10" fmla="*/ 402813 h 402813"/>
              <a:gd name="connsiteX11" fmla="*/ 0 w 303835"/>
              <a:gd name="connsiteY11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39549 w 303835"/>
              <a:gd name="connsiteY2" fmla="*/ 46113 h 402813"/>
              <a:gd name="connsiteX3" fmla="*/ 79668 w 303835"/>
              <a:gd name="connsiteY3" fmla="*/ 63472 h 402813"/>
              <a:gd name="connsiteX4" fmla="*/ 109231 w 303835"/>
              <a:gd name="connsiteY4" fmla="*/ 158515 h 402813"/>
              <a:gd name="connsiteX5" fmla="*/ 145249 w 303835"/>
              <a:gd name="connsiteY5" fmla="*/ 171965 h 402813"/>
              <a:gd name="connsiteX6" fmla="*/ 179839 w 303835"/>
              <a:gd name="connsiteY6" fmla="*/ 184624 h 402813"/>
              <a:gd name="connsiteX7" fmla="*/ 218698 w 303835"/>
              <a:gd name="connsiteY7" fmla="*/ 185414 h 402813"/>
              <a:gd name="connsiteX8" fmla="*/ 255187 w 303835"/>
              <a:gd name="connsiteY8" fmla="*/ 247859 h 402813"/>
              <a:gd name="connsiteX9" fmla="*/ 291440 w 303835"/>
              <a:gd name="connsiteY9" fmla="*/ 346811 h 402813"/>
              <a:gd name="connsiteX10" fmla="*/ 303835 w 303835"/>
              <a:gd name="connsiteY10" fmla="*/ 402813 h 402813"/>
              <a:gd name="connsiteX11" fmla="*/ 0 w 303835"/>
              <a:gd name="connsiteY11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945 w 303835"/>
              <a:gd name="connsiteY2" fmla="*/ 10568 h 402813"/>
              <a:gd name="connsiteX3" fmla="*/ 39549 w 303835"/>
              <a:gd name="connsiteY3" fmla="*/ 46113 h 402813"/>
              <a:gd name="connsiteX4" fmla="*/ 79668 w 303835"/>
              <a:gd name="connsiteY4" fmla="*/ 63472 h 402813"/>
              <a:gd name="connsiteX5" fmla="*/ 109231 w 303835"/>
              <a:gd name="connsiteY5" fmla="*/ 158515 h 402813"/>
              <a:gd name="connsiteX6" fmla="*/ 145249 w 303835"/>
              <a:gd name="connsiteY6" fmla="*/ 171965 h 402813"/>
              <a:gd name="connsiteX7" fmla="*/ 179839 w 303835"/>
              <a:gd name="connsiteY7" fmla="*/ 184624 h 402813"/>
              <a:gd name="connsiteX8" fmla="*/ 218698 w 303835"/>
              <a:gd name="connsiteY8" fmla="*/ 185414 h 402813"/>
              <a:gd name="connsiteX9" fmla="*/ 255187 w 303835"/>
              <a:gd name="connsiteY9" fmla="*/ 247859 h 402813"/>
              <a:gd name="connsiteX10" fmla="*/ 291440 w 303835"/>
              <a:gd name="connsiteY10" fmla="*/ 346811 h 402813"/>
              <a:gd name="connsiteX11" fmla="*/ 303835 w 303835"/>
              <a:gd name="connsiteY11" fmla="*/ 402813 h 402813"/>
              <a:gd name="connsiteX12" fmla="*/ 0 w 303835"/>
              <a:gd name="connsiteY12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7533 w 303835"/>
              <a:gd name="connsiteY2" fmla="*/ 0 h 402813"/>
              <a:gd name="connsiteX3" fmla="*/ 39549 w 303835"/>
              <a:gd name="connsiteY3" fmla="*/ 46113 h 402813"/>
              <a:gd name="connsiteX4" fmla="*/ 79668 w 303835"/>
              <a:gd name="connsiteY4" fmla="*/ 63472 h 402813"/>
              <a:gd name="connsiteX5" fmla="*/ 109231 w 303835"/>
              <a:gd name="connsiteY5" fmla="*/ 158515 h 402813"/>
              <a:gd name="connsiteX6" fmla="*/ 145249 w 303835"/>
              <a:gd name="connsiteY6" fmla="*/ 171965 h 402813"/>
              <a:gd name="connsiteX7" fmla="*/ 179839 w 303835"/>
              <a:gd name="connsiteY7" fmla="*/ 184624 h 402813"/>
              <a:gd name="connsiteX8" fmla="*/ 218698 w 303835"/>
              <a:gd name="connsiteY8" fmla="*/ 185414 h 402813"/>
              <a:gd name="connsiteX9" fmla="*/ 255187 w 303835"/>
              <a:gd name="connsiteY9" fmla="*/ 247859 h 402813"/>
              <a:gd name="connsiteX10" fmla="*/ 291440 w 303835"/>
              <a:gd name="connsiteY10" fmla="*/ 346811 h 402813"/>
              <a:gd name="connsiteX11" fmla="*/ 303835 w 303835"/>
              <a:gd name="connsiteY11" fmla="*/ 402813 h 402813"/>
              <a:gd name="connsiteX12" fmla="*/ 0 w 303835"/>
              <a:gd name="connsiteY12" fmla="*/ 402813 h 402813"/>
              <a:gd name="connsiteX0" fmla="*/ 0 w 303835"/>
              <a:gd name="connsiteY0" fmla="*/ 403557 h 403557"/>
              <a:gd name="connsiteX1" fmla="*/ 0 w 303835"/>
              <a:gd name="connsiteY1" fmla="*/ 744 h 403557"/>
              <a:gd name="connsiteX2" fmla="*/ 12031 w 303835"/>
              <a:gd name="connsiteY2" fmla="*/ 0 h 403557"/>
              <a:gd name="connsiteX3" fmla="*/ 39549 w 303835"/>
              <a:gd name="connsiteY3" fmla="*/ 46857 h 403557"/>
              <a:gd name="connsiteX4" fmla="*/ 79668 w 303835"/>
              <a:gd name="connsiteY4" fmla="*/ 64216 h 403557"/>
              <a:gd name="connsiteX5" fmla="*/ 109231 w 303835"/>
              <a:gd name="connsiteY5" fmla="*/ 159259 h 403557"/>
              <a:gd name="connsiteX6" fmla="*/ 145249 w 303835"/>
              <a:gd name="connsiteY6" fmla="*/ 172709 h 403557"/>
              <a:gd name="connsiteX7" fmla="*/ 179839 w 303835"/>
              <a:gd name="connsiteY7" fmla="*/ 185368 h 403557"/>
              <a:gd name="connsiteX8" fmla="*/ 218698 w 303835"/>
              <a:gd name="connsiteY8" fmla="*/ 186158 h 403557"/>
              <a:gd name="connsiteX9" fmla="*/ 255187 w 303835"/>
              <a:gd name="connsiteY9" fmla="*/ 248603 h 403557"/>
              <a:gd name="connsiteX10" fmla="*/ 291440 w 303835"/>
              <a:gd name="connsiteY10" fmla="*/ 347555 h 403557"/>
              <a:gd name="connsiteX11" fmla="*/ 303835 w 303835"/>
              <a:gd name="connsiteY11" fmla="*/ 403557 h 403557"/>
              <a:gd name="connsiteX12" fmla="*/ 0 w 303835"/>
              <a:gd name="connsiteY12" fmla="*/ 403557 h 403557"/>
              <a:gd name="connsiteX0" fmla="*/ 0 w 303835"/>
              <a:gd name="connsiteY0" fmla="*/ 403557 h 403557"/>
              <a:gd name="connsiteX1" fmla="*/ 0 w 303835"/>
              <a:gd name="connsiteY1" fmla="*/ 744 h 403557"/>
              <a:gd name="connsiteX2" fmla="*/ 12031 w 303835"/>
              <a:gd name="connsiteY2" fmla="*/ 0 h 403557"/>
              <a:gd name="connsiteX3" fmla="*/ 39549 w 303835"/>
              <a:gd name="connsiteY3" fmla="*/ 46857 h 403557"/>
              <a:gd name="connsiteX4" fmla="*/ 79668 w 303835"/>
              <a:gd name="connsiteY4" fmla="*/ 64216 h 403557"/>
              <a:gd name="connsiteX5" fmla="*/ 109231 w 303835"/>
              <a:gd name="connsiteY5" fmla="*/ 159259 h 403557"/>
              <a:gd name="connsiteX6" fmla="*/ 145249 w 303835"/>
              <a:gd name="connsiteY6" fmla="*/ 172709 h 403557"/>
              <a:gd name="connsiteX7" fmla="*/ 179839 w 303835"/>
              <a:gd name="connsiteY7" fmla="*/ 185368 h 403557"/>
              <a:gd name="connsiteX8" fmla="*/ 218698 w 303835"/>
              <a:gd name="connsiteY8" fmla="*/ 186158 h 403557"/>
              <a:gd name="connsiteX9" fmla="*/ 255187 w 303835"/>
              <a:gd name="connsiteY9" fmla="*/ 248603 h 403557"/>
              <a:gd name="connsiteX10" fmla="*/ 303592 w 303835"/>
              <a:gd name="connsiteY10" fmla="*/ 353506 h 403557"/>
              <a:gd name="connsiteX11" fmla="*/ 303835 w 303835"/>
              <a:gd name="connsiteY11" fmla="*/ 403557 h 403557"/>
              <a:gd name="connsiteX12" fmla="*/ 0 w 303835"/>
              <a:gd name="connsiteY12" fmla="*/ 403557 h 403557"/>
              <a:gd name="connsiteX0" fmla="*/ 0 w 303835"/>
              <a:gd name="connsiteY0" fmla="*/ 403557 h 403557"/>
              <a:gd name="connsiteX1" fmla="*/ 0 w 303835"/>
              <a:gd name="connsiteY1" fmla="*/ 744 h 403557"/>
              <a:gd name="connsiteX2" fmla="*/ 12031 w 303835"/>
              <a:gd name="connsiteY2" fmla="*/ 0 h 403557"/>
              <a:gd name="connsiteX3" fmla="*/ 39549 w 303835"/>
              <a:gd name="connsiteY3" fmla="*/ 46857 h 403557"/>
              <a:gd name="connsiteX4" fmla="*/ 79668 w 303835"/>
              <a:gd name="connsiteY4" fmla="*/ 64216 h 403557"/>
              <a:gd name="connsiteX5" fmla="*/ 109231 w 303835"/>
              <a:gd name="connsiteY5" fmla="*/ 159259 h 403557"/>
              <a:gd name="connsiteX6" fmla="*/ 145249 w 303835"/>
              <a:gd name="connsiteY6" fmla="*/ 172709 h 403557"/>
              <a:gd name="connsiteX7" fmla="*/ 179839 w 303835"/>
              <a:gd name="connsiteY7" fmla="*/ 185368 h 403557"/>
              <a:gd name="connsiteX8" fmla="*/ 218698 w 303835"/>
              <a:gd name="connsiteY8" fmla="*/ 186158 h 403557"/>
              <a:gd name="connsiteX9" fmla="*/ 255187 w 303835"/>
              <a:gd name="connsiteY9" fmla="*/ 248603 h 403557"/>
              <a:gd name="connsiteX10" fmla="*/ 303592 w 303835"/>
              <a:gd name="connsiteY10" fmla="*/ 353506 h 403557"/>
              <a:gd name="connsiteX11" fmla="*/ 303835 w 303835"/>
              <a:gd name="connsiteY11" fmla="*/ 403557 h 403557"/>
              <a:gd name="connsiteX12" fmla="*/ 0 w 303835"/>
              <a:gd name="connsiteY12" fmla="*/ 403557 h 40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3835" h="403557">
                <a:moveTo>
                  <a:pt x="0" y="403557"/>
                </a:moveTo>
                <a:lnTo>
                  <a:pt x="0" y="744"/>
                </a:lnTo>
                <a:lnTo>
                  <a:pt x="12031" y="0"/>
                </a:lnTo>
                <a:lnTo>
                  <a:pt x="39549" y="46857"/>
                </a:lnTo>
                <a:lnTo>
                  <a:pt x="79668" y="64216"/>
                </a:lnTo>
                <a:lnTo>
                  <a:pt x="109231" y="159259"/>
                </a:lnTo>
                <a:lnTo>
                  <a:pt x="145249" y="172709"/>
                </a:lnTo>
                <a:lnTo>
                  <a:pt x="179839" y="185368"/>
                </a:lnTo>
                <a:lnTo>
                  <a:pt x="218698" y="186158"/>
                </a:lnTo>
                <a:lnTo>
                  <a:pt x="255187" y="248603"/>
                </a:lnTo>
                <a:cubicBezTo>
                  <a:pt x="271322" y="283571"/>
                  <a:pt x="287790" y="352920"/>
                  <a:pt x="303592" y="353506"/>
                </a:cubicBezTo>
                <a:lnTo>
                  <a:pt x="303835" y="403557"/>
                </a:lnTo>
                <a:lnTo>
                  <a:pt x="0" y="403557"/>
                </a:lnTo>
                <a:close/>
              </a:path>
            </a:pathLst>
          </a:custGeom>
          <a:solidFill>
            <a:srgbClr val="A8191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0DF7C1A-F468-4B1E-9B75-4024AED9E967}"/>
              </a:ext>
            </a:extLst>
          </p:cNvPr>
          <p:cNvCxnSpPr>
            <a:cxnSpLocks/>
          </p:cNvCxnSpPr>
          <p:nvPr/>
        </p:nvCxnSpPr>
        <p:spPr>
          <a:xfrm flipV="1">
            <a:off x="4723509" y="5175004"/>
            <a:ext cx="3384000" cy="0"/>
          </a:xfrm>
          <a:prstGeom prst="line">
            <a:avLst/>
          </a:prstGeom>
          <a:ln w="28575">
            <a:solidFill>
              <a:srgbClr val="A81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1BFE34D-88EB-4F82-B918-21730B6EC8B7}"/>
              </a:ext>
            </a:extLst>
          </p:cNvPr>
          <p:cNvSpPr/>
          <p:nvPr/>
        </p:nvSpPr>
        <p:spPr>
          <a:xfrm>
            <a:off x="4083401" y="293487"/>
            <a:ext cx="8108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10GbE </a:t>
            </a:r>
            <a:r>
              <a:rPr lang="en-US" sz="2400" b="1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– Exchange Demand vs NIC Capability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chemeClr val="bg1"/>
                </a:solidFill>
              </a:rPr>
              <a:t>Page - 10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CEB3B-A777-4ADE-925F-F40A799C07CC}"/>
              </a:ext>
            </a:extLst>
          </p:cNvPr>
          <p:cNvSpPr/>
          <p:nvPr/>
        </p:nvSpPr>
        <p:spPr>
          <a:xfrm>
            <a:off x="8387385" y="1543430"/>
            <a:ext cx="3754107" cy="4103367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square" lIns="0" tIns="0" rIns="0" bIns="0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</a:pPr>
            <a:r>
              <a:rPr lang="en-US" b="1" u="sng" dirty="0" err="1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Naros.Card</a:t>
            </a:r>
            <a:r>
              <a:rPr lang="en-US" b="1" u="sng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™ (Full FPGA) </a:t>
            </a:r>
          </a:p>
          <a:p>
            <a:pPr marL="373063" indent="-285750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Fully Performant </a:t>
            </a:r>
            <a:r>
              <a:rPr lang="en-US" b="1" u="sng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7500Mbps</a:t>
            </a:r>
          </a:p>
          <a:p>
            <a:pPr marL="373063" indent="-285750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90</a:t>
            </a:r>
            <a:r>
              <a:rPr lang="en-US" b="1" baseline="30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Pctl</a:t>
            </a: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 T2T Latency: 141ns</a:t>
            </a:r>
          </a:p>
          <a:p>
            <a:pPr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</a:pPr>
            <a:r>
              <a:rPr lang="en-US" b="1" u="sng" dirty="0" err="1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Naros.Card</a:t>
            </a:r>
            <a:r>
              <a:rPr lang="en-US" b="1" u="sng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™ (Hybrid FPGA)</a:t>
            </a:r>
          </a:p>
          <a:p>
            <a:pPr marL="376238" indent="-285750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Performant up </a:t>
            </a:r>
            <a:r>
              <a:rPr lang="en-US" b="1" u="sng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3000Mbps</a:t>
            </a:r>
          </a:p>
          <a:p>
            <a:pPr marL="376238" indent="-285750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90</a:t>
            </a:r>
            <a:r>
              <a:rPr lang="en-US" b="1" baseline="30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Pctl</a:t>
            </a: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 T2T Latency: 899ns</a:t>
            </a:r>
            <a:endParaRPr lang="en-US" b="1" baseline="30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</a:pPr>
            <a:r>
              <a:rPr lang="en-US" b="1" u="sng" dirty="0">
                <a:solidFill>
                  <a:srgbClr val="A8191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Leading, High-End NIC</a:t>
            </a:r>
          </a:p>
          <a:p>
            <a:pPr marL="374650" indent="-285750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Non-Performant </a:t>
            </a:r>
            <a:r>
              <a:rPr lang="en-US" b="1" u="sng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from 810Mbps</a:t>
            </a:r>
          </a:p>
          <a:p>
            <a:pPr marL="374650" indent="-285750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90th </a:t>
            </a:r>
            <a:r>
              <a:rPr lang="en-US" b="1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Pctl</a:t>
            </a: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 T2T Latency: 927ns</a:t>
            </a:r>
            <a:endParaRPr lang="en-US" sz="9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95D50-7A1E-A245-AE19-26D1F56F0D57}"/>
              </a:ext>
            </a:extLst>
          </p:cNvPr>
          <p:cNvSpPr txBox="1"/>
          <p:nvPr/>
        </p:nvSpPr>
        <p:spPr>
          <a:xfrm>
            <a:off x="649224" y="1728216"/>
            <a:ext cx="265154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The 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Choice Is 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Clear…</a:t>
            </a:r>
          </a:p>
          <a:p>
            <a:pPr marL="14288"/>
            <a:endParaRPr lang="en-US" sz="2600" b="1" dirty="0">
              <a:solidFill>
                <a:schemeClr val="bg1"/>
              </a:solidFill>
              <a:cs typeface="Segoe UI Semibold" panose="020B0702040204020203" pitchFamily="34" charset="0"/>
            </a:endParaRPr>
          </a:p>
          <a:p>
            <a:pPr marL="14288" algn="r"/>
            <a:r>
              <a:rPr lang="en-US" sz="2600" b="1" i="1" dirty="0" err="1">
                <a:solidFill>
                  <a:srgbClr val="1098F7"/>
                </a:solidFill>
                <a:cs typeface="Segoe UI Semibold" panose="020B0702040204020203" pitchFamily="34" charset="0"/>
              </a:rPr>
              <a:t>Naros.Card</a:t>
            </a:r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™ Prevents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Dropped Packets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While Accelerating Performance</a:t>
            </a:r>
          </a:p>
        </p:txBody>
      </p:sp>
      <p:sp>
        <p:nvSpPr>
          <p:cNvPr id="35" name="Google Shape;310;p7">
            <a:extLst>
              <a:ext uri="{FF2B5EF4-FFF2-40B4-BE49-F238E27FC236}">
                <a16:creationId xmlns:a16="http://schemas.microsoft.com/office/drawing/2014/main" id="{4F0C1494-4EB6-408B-A52B-4DC28CC8ABD0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80D085-FC82-4C7D-B784-D672CF28ADC3}"/>
              </a:ext>
            </a:extLst>
          </p:cNvPr>
          <p:cNvSpPr/>
          <p:nvPr/>
        </p:nvSpPr>
        <p:spPr>
          <a:xfrm>
            <a:off x="5950999" y="6276495"/>
            <a:ext cx="2143809" cy="184666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square" lIns="0" tIns="0" rIns="0" bIns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75000"/>
            </a:pPr>
            <a:r>
              <a:rPr lang="en-US" sz="1200" i="1" baseline="30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Burst Data </a:t>
            </a:r>
            <a:r>
              <a:rPr lang="en-US" sz="1200" i="1" baseline="30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Souce</a:t>
            </a:r>
            <a:r>
              <a:rPr lang="en-US" sz="1200" i="1" baseline="30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NYSE, Nasdaq, </a:t>
            </a:r>
            <a:r>
              <a:rPr lang="en-US" sz="1200" i="1" baseline="30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Cboe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418F8F28-1570-4A6A-BFE7-754BE0D72115}"/>
              </a:ext>
            </a:extLst>
          </p:cNvPr>
          <p:cNvSpPr txBox="1"/>
          <p:nvPr/>
        </p:nvSpPr>
        <p:spPr>
          <a:xfrm rot="16200000">
            <a:off x="7986175" y="5056372"/>
            <a:ext cx="514669" cy="239582"/>
          </a:xfrm>
          <a:prstGeom prst="rect">
            <a:avLst/>
          </a:prstGeom>
        </p:spPr>
        <p:txBody>
          <a:bodyPr wrap="none" lIns="0" tIns="0" rIns="0" bIns="0" rtlCol="0" anchor="t" anchorCtr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>
                <a:solidFill>
                  <a:srgbClr val="A8191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805Mbps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BFC44B-0108-4535-93DB-7A9124F0482D}"/>
              </a:ext>
            </a:extLst>
          </p:cNvPr>
          <p:cNvCxnSpPr>
            <a:cxnSpLocks/>
          </p:cNvCxnSpPr>
          <p:nvPr/>
        </p:nvCxnSpPr>
        <p:spPr>
          <a:xfrm flipV="1">
            <a:off x="4723509" y="1826528"/>
            <a:ext cx="3384000" cy="0"/>
          </a:xfrm>
          <a:prstGeom prst="line">
            <a:avLst/>
          </a:prstGeom>
          <a:ln w="28575">
            <a:solidFill>
              <a:srgbClr val="00A0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">
            <a:extLst>
              <a:ext uri="{FF2B5EF4-FFF2-40B4-BE49-F238E27FC236}">
                <a16:creationId xmlns:a16="http://schemas.microsoft.com/office/drawing/2014/main" id="{03884DD1-0FAA-4CFC-9B04-DA78667081A7}"/>
              </a:ext>
            </a:extLst>
          </p:cNvPr>
          <p:cNvSpPr txBox="1"/>
          <p:nvPr/>
        </p:nvSpPr>
        <p:spPr>
          <a:xfrm rot="-5400000">
            <a:off x="7986175" y="1722985"/>
            <a:ext cx="514669" cy="239582"/>
          </a:xfrm>
          <a:prstGeom prst="rect">
            <a:avLst/>
          </a:prstGeom>
        </p:spPr>
        <p:txBody>
          <a:bodyPr wrap="none" lIns="0" tIns="0" rIns="0" bIns="0" rtlCol="0" anchor="t" anchorCtr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>
                <a:solidFill>
                  <a:srgbClr val="1098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7,500Mbps 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FC6660-7D7D-465C-A6F8-CFAFAF9BD41A}"/>
              </a:ext>
            </a:extLst>
          </p:cNvPr>
          <p:cNvCxnSpPr>
            <a:cxnSpLocks/>
          </p:cNvCxnSpPr>
          <p:nvPr/>
        </p:nvCxnSpPr>
        <p:spPr>
          <a:xfrm flipV="1">
            <a:off x="4723509" y="4108236"/>
            <a:ext cx="3384000" cy="0"/>
          </a:xfrm>
          <a:prstGeom prst="line">
            <a:avLst/>
          </a:prstGeom>
          <a:ln w="28575">
            <a:solidFill>
              <a:srgbClr val="00A0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>
            <a:extLst>
              <a:ext uri="{FF2B5EF4-FFF2-40B4-BE49-F238E27FC236}">
                <a16:creationId xmlns:a16="http://schemas.microsoft.com/office/drawing/2014/main" id="{89C6B841-4AB9-4306-B6CC-789644D6E9F2}"/>
              </a:ext>
            </a:extLst>
          </p:cNvPr>
          <p:cNvSpPr txBox="1"/>
          <p:nvPr/>
        </p:nvSpPr>
        <p:spPr>
          <a:xfrm rot="16200000">
            <a:off x="7986175" y="4014461"/>
            <a:ext cx="514669" cy="239582"/>
          </a:xfrm>
          <a:prstGeom prst="rect">
            <a:avLst/>
          </a:prstGeom>
        </p:spPr>
        <p:txBody>
          <a:bodyPr wrap="none" lIns="0" tIns="0" rIns="0" bIns="0" rtlCol="0" anchor="t" anchorCtr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>
                <a:solidFill>
                  <a:srgbClr val="1098F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3,000Mbps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C6D6547-F516-470F-B947-38B5BF218E8C}"/>
              </a:ext>
            </a:extLst>
          </p:cNvPr>
          <p:cNvSpPr/>
          <p:nvPr/>
        </p:nvSpPr>
        <p:spPr>
          <a:xfrm>
            <a:off x="5079487" y="5998723"/>
            <a:ext cx="3031237" cy="230832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square" lIns="0" tIns="0" rIns="0" bIns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75000"/>
            </a:pPr>
            <a:r>
              <a:rPr lang="en-US" sz="1500" b="1" baseline="30000" dirty="0">
                <a:solidFill>
                  <a:srgbClr val="24A9A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Exchange Market Data Burst Rate</a:t>
            </a:r>
            <a:endParaRPr lang="en-US" sz="1500" b="1" dirty="0">
              <a:solidFill>
                <a:srgbClr val="24A9A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4DEF15-36F9-40FE-9959-07EC179AED32}"/>
              </a:ext>
            </a:extLst>
          </p:cNvPr>
          <p:cNvSpPr/>
          <p:nvPr/>
        </p:nvSpPr>
        <p:spPr>
          <a:xfrm rot="16200000">
            <a:off x="4566072" y="3883107"/>
            <a:ext cx="118923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500" b="1" baseline="30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Capacity Headroom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997B62-D920-4F2B-B975-02D0E894C7C8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C9D32FA-9A20-4F01-B0AC-FD00A45B4EC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6EA690B-9D69-442C-A98F-3623F9942D00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B83B182-D2A2-402D-9CA8-CA1B4420623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80" name="Google Shape;96;p17">
                  <a:extLst>
                    <a:ext uri="{FF2B5EF4-FFF2-40B4-BE49-F238E27FC236}">
                      <a16:creationId xmlns:a16="http://schemas.microsoft.com/office/drawing/2014/main" id="{44CDA7C0-8070-484A-9A7A-88BFECE2BEEE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1" name="Google Shape;97;p17">
                  <a:extLst>
                    <a:ext uri="{FF2B5EF4-FFF2-40B4-BE49-F238E27FC236}">
                      <a16:creationId xmlns:a16="http://schemas.microsoft.com/office/drawing/2014/main" id="{E73C2D14-3CC6-410B-A9AF-964AFC4ED42A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2" name="Google Shape;98;p17">
                  <a:extLst>
                    <a:ext uri="{FF2B5EF4-FFF2-40B4-BE49-F238E27FC236}">
                      <a16:creationId xmlns:a16="http://schemas.microsoft.com/office/drawing/2014/main" id="{F7D23A5D-CB4E-425B-93C5-C9162890C329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3" name="Google Shape;99;p17">
                  <a:extLst>
                    <a:ext uri="{FF2B5EF4-FFF2-40B4-BE49-F238E27FC236}">
                      <a16:creationId xmlns:a16="http://schemas.microsoft.com/office/drawing/2014/main" id="{97A737D2-EAA5-41D7-BF25-BFBF5547E818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4" name="Google Shape;100;p17">
                  <a:extLst>
                    <a:ext uri="{FF2B5EF4-FFF2-40B4-BE49-F238E27FC236}">
                      <a16:creationId xmlns:a16="http://schemas.microsoft.com/office/drawing/2014/main" id="{F6504AA3-6B23-448D-8BE6-680A812529C3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5" name="Google Shape;101;p17">
                  <a:extLst>
                    <a:ext uri="{FF2B5EF4-FFF2-40B4-BE49-F238E27FC236}">
                      <a16:creationId xmlns:a16="http://schemas.microsoft.com/office/drawing/2014/main" id="{727B3DB7-22BD-404E-AC16-42EF5782A9DA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6" name="Google Shape;102;p17">
                  <a:extLst>
                    <a:ext uri="{FF2B5EF4-FFF2-40B4-BE49-F238E27FC236}">
                      <a16:creationId xmlns:a16="http://schemas.microsoft.com/office/drawing/2014/main" id="{FEFFD087-3E92-413E-AB68-87E6D7197281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CC2E55D4-F1B7-4563-BC98-362E07F10475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B0D65F3-89EE-44E6-9A5F-0FC431FA67ED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6B23CF5-BAA4-418F-AA93-978C845A42C3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A963FE5-06E4-4B11-BB05-DED65CA36839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DA79CAD-10F3-407C-8806-210B02929217}"/>
              </a:ext>
            </a:extLst>
          </p:cNvPr>
          <p:cNvCxnSpPr>
            <a:cxnSpLocks/>
          </p:cNvCxnSpPr>
          <p:nvPr/>
        </p:nvCxnSpPr>
        <p:spPr>
          <a:xfrm>
            <a:off x="5284864" y="1869743"/>
            <a:ext cx="0" cy="282317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1ECBAF-86BB-4F41-84D3-EB36E90FE960}"/>
              </a:ext>
            </a:extLst>
          </p:cNvPr>
          <p:cNvCxnSpPr>
            <a:cxnSpLocks/>
          </p:cNvCxnSpPr>
          <p:nvPr/>
        </p:nvCxnSpPr>
        <p:spPr>
          <a:xfrm>
            <a:off x="5284864" y="4108236"/>
            <a:ext cx="0" cy="58468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none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310;p7">
            <a:extLst>
              <a:ext uri="{FF2B5EF4-FFF2-40B4-BE49-F238E27FC236}">
                <a16:creationId xmlns:a16="http://schemas.microsoft.com/office/drawing/2014/main" id="{12BC5B11-241F-46F2-82DE-71D7CC133BD6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7" name="Right Triangle 61">
            <a:extLst>
              <a:ext uri="{FF2B5EF4-FFF2-40B4-BE49-F238E27FC236}">
                <a16:creationId xmlns:a16="http://schemas.microsoft.com/office/drawing/2014/main" id="{F419D184-B870-42F4-9E5F-CCC35F5F2941}"/>
              </a:ext>
            </a:extLst>
          </p:cNvPr>
          <p:cNvSpPr/>
          <p:nvPr/>
        </p:nvSpPr>
        <p:spPr>
          <a:xfrm flipV="1">
            <a:off x="4720900" y="1808388"/>
            <a:ext cx="3289609" cy="3221816"/>
          </a:xfrm>
          <a:custGeom>
            <a:avLst/>
            <a:gdLst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303835 w 303835"/>
              <a:gd name="connsiteY2" fmla="*/ 402813 h 402813"/>
              <a:gd name="connsiteX3" fmla="*/ 0 w 303835"/>
              <a:gd name="connsiteY3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197794 w 303835"/>
              <a:gd name="connsiteY2" fmla="*/ 260580 h 402813"/>
              <a:gd name="connsiteX3" fmla="*/ 303835 w 303835"/>
              <a:gd name="connsiteY3" fmla="*/ 402813 h 402813"/>
              <a:gd name="connsiteX4" fmla="*/ 0 w 303835"/>
              <a:gd name="connsiteY4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3168 w 303835"/>
              <a:gd name="connsiteY2" fmla="*/ 114692 h 402813"/>
              <a:gd name="connsiteX3" fmla="*/ 197794 w 303835"/>
              <a:gd name="connsiteY3" fmla="*/ 260580 h 402813"/>
              <a:gd name="connsiteX4" fmla="*/ 303835 w 303835"/>
              <a:gd name="connsiteY4" fmla="*/ 402813 h 402813"/>
              <a:gd name="connsiteX5" fmla="*/ 0 w 303835"/>
              <a:gd name="connsiteY5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3168 w 303835"/>
              <a:gd name="connsiteY2" fmla="*/ 114692 h 402813"/>
              <a:gd name="connsiteX3" fmla="*/ 187373 w 303835"/>
              <a:gd name="connsiteY3" fmla="*/ 179821 h 402813"/>
              <a:gd name="connsiteX4" fmla="*/ 303835 w 303835"/>
              <a:gd name="connsiteY4" fmla="*/ 402813 h 402813"/>
              <a:gd name="connsiteX5" fmla="*/ 0 w 303835"/>
              <a:gd name="connsiteY5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303835 w 303835"/>
              <a:gd name="connsiteY4" fmla="*/ 402813 h 402813"/>
              <a:gd name="connsiteX5" fmla="*/ 0 w 303835"/>
              <a:gd name="connsiteY5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85790 w 303835"/>
              <a:gd name="connsiteY4" fmla="*/ 366025 h 402813"/>
              <a:gd name="connsiteX5" fmla="*/ 303835 w 303835"/>
              <a:gd name="connsiteY5" fmla="*/ 402813 h 402813"/>
              <a:gd name="connsiteX6" fmla="*/ 0 w 303835"/>
              <a:gd name="connsiteY6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91440 w 303835"/>
              <a:gd name="connsiteY4" fmla="*/ 346811 h 402813"/>
              <a:gd name="connsiteX5" fmla="*/ 303835 w 303835"/>
              <a:gd name="connsiteY5" fmla="*/ 402813 h 402813"/>
              <a:gd name="connsiteX6" fmla="*/ 0 w 303835"/>
              <a:gd name="connsiteY6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50243 w 303835"/>
              <a:gd name="connsiteY4" fmla="*/ 279562 h 402813"/>
              <a:gd name="connsiteX5" fmla="*/ 291440 w 303835"/>
              <a:gd name="connsiteY5" fmla="*/ 346811 h 402813"/>
              <a:gd name="connsiteX6" fmla="*/ 303835 w 303835"/>
              <a:gd name="connsiteY6" fmla="*/ 402813 h 402813"/>
              <a:gd name="connsiteX7" fmla="*/ 0 w 303835"/>
              <a:gd name="connsiteY7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55187 w 303835"/>
              <a:gd name="connsiteY4" fmla="*/ 247859 h 402813"/>
              <a:gd name="connsiteX5" fmla="*/ 291440 w 303835"/>
              <a:gd name="connsiteY5" fmla="*/ 346811 h 402813"/>
              <a:gd name="connsiteX6" fmla="*/ 303835 w 303835"/>
              <a:gd name="connsiteY6" fmla="*/ 402813 h 402813"/>
              <a:gd name="connsiteX7" fmla="*/ 0 w 303835"/>
              <a:gd name="connsiteY7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15402 w 303835"/>
              <a:gd name="connsiteY4" fmla="*/ 207510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18227 w 303835"/>
              <a:gd name="connsiteY4" fmla="*/ 183493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18227 w 303835"/>
              <a:gd name="connsiteY4" fmla="*/ 183493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373 w 303835"/>
              <a:gd name="connsiteY3" fmla="*/ 179821 h 402813"/>
              <a:gd name="connsiteX4" fmla="*/ 218698 w 303835"/>
              <a:gd name="connsiteY4" fmla="*/ 185414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87608 w 303835"/>
              <a:gd name="connsiteY3" fmla="*/ 182703 h 402813"/>
              <a:gd name="connsiteX4" fmla="*/ 218698 w 303835"/>
              <a:gd name="connsiteY4" fmla="*/ 185414 h 402813"/>
              <a:gd name="connsiteX5" fmla="*/ 255187 w 303835"/>
              <a:gd name="connsiteY5" fmla="*/ 247859 h 402813"/>
              <a:gd name="connsiteX6" fmla="*/ 291440 w 303835"/>
              <a:gd name="connsiteY6" fmla="*/ 346811 h 402813"/>
              <a:gd name="connsiteX7" fmla="*/ 303835 w 303835"/>
              <a:gd name="connsiteY7" fmla="*/ 402813 h 402813"/>
              <a:gd name="connsiteX8" fmla="*/ 0 w 303835"/>
              <a:gd name="connsiteY8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47132 w 303835"/>
              <a:gd name="connsiteY3" fmla="*/ 106637 h 402813"/>
              <a:gd name="connsiteX4" fmla="*/ 187608 w 303835"/>
              <a:gd name="connsiteY4" fmla="*/ 182703 h 402813"/>
              <a:gd name="connsiteX5" fmla="*/ 218698 w 303835"/>
              <a:gd name="connsiteY5" fmla="*/ 185414 h 402813"/>
              <a:gd name="connsiteX6" fmla="*/ 255187 w 303835"/>
              <a:gd name="connsiteY6" fmla="*/ 247859 h 402813"/>
              <a:gd name="connsiteX7" fmla="*/ 291440 w 303835"/>
              <a:gd name="connsiteY7" fmla="*/ 346811 h 402813"/>
              <a:gd name="connsiteX8" fmla="*/ 303835 w 303835"/>
              <a:gd name="connsiteY8" fmla="*/ 402813 h 402813"/>
              <a:gd name="connsiteX9" fmla="*/ 0 w 303835"/>
              <a:gd name="connsiteY9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45249 w 303835"/>
              <a:gd name="connsiteY3" fmla="*/ 171965 h 402813"/>
              <a:gd name="connsiteX4" fmla="*/ 187608 w 303835"/>
              <a:gd name="connsiteY4" fmla="*/ 182703 h 402813"/>
              <a:gd name="connsiteX5" fmla="*/ 218698 w 303835"/>
              <a:gd name="connsiteY5" fmla="*/ 185414 h 402813"/>
              <a:gd name="connsiteX6" fmla="*/ 255187 w 303835"/>
              <a:gd name="connsiteY6" fmla="*/ 247859 h 402813"/>
              <a:gd name="connsiteX7" fmla="*/ 291440 w 303835"/>
              <a:gd name="connsiteY7" fmla="*/ 346811 h 402813"/>
              <a:gd name="connsiteX8" fmla="*/ 303835 w 303835"/>
              <a:gd name="connsiteY8" fmla="*/ 402813 h 402813"/>
              <a:gd name="connsiteX9" fmla="*/ 0 w 303835"/>
              <a:gd name="connsiteY9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45249 w 303835"/>
              <a:gd name="connsiteY3" fmla="*/ 171965 h 402813"/>
              <a:gd name="connsiteX4" fmla="*/ 179839 w 303835"/>
              <a:gd name="connsiteY4" fmla="*/ 184624 h 402813"/>
              <a:gd name="connsiteX5" fmla="*/ 218698 w 303835"/>
              <a:gd name="connsiteY5" fmla="*/ 185414 h 402813"/>
              <a:gd name="connsiteX6" fmla="*/ 255187 w 303835"/>
              <a:gd name="connsiteY6" fmla="*/ 247859 h 402813"/>
              <a:gd name="connsiteX7" fmla="*/ 291440 w 303835"/>
              <a:gd name="connsiteY7" fmla="*/ 346811 h 402813"/>
              <a:gd name="connsiteX8" fmla="*/ 303835 w 303835"/>
              <a:gd name="connsiteY8" fmla="*/ 402813 h 402813"/>
              <a:gd name="connsiteX9" fmla="*/ 0 w 303835"/>
              <a:gd name="connsiteY9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11585 w 303835"/>
              <a:gd name="connsiteY3" fmla="*/ 72052 h 402813"/>
              <a:gd name="connsiteX4" fmla="*/ 145249 w 303835"/>
              <a:gd name="connsiteY4" fmla="*/ 171965 h 402813"/>
              <a:gd name="connsiteX5" fmla="*/ 179839 w 303835"/>
              <a:gd name="connsiteY5" fmla="*/ 184624 h 402813"/>
              <a:gd name="connsiteX6" fmla="*/ 218698 w 303835"/>
              <a:gd name="connsiteY6" fmla="*/ 185414 h 402813"/>
              <a:gd name="connsiteX7" fmla="*/ 255187 w 303835"/>
              <a:gd name="connsiteY7" fmla="*/ 247859 h 402813"/>
              <a:gd name="connsiteX8" fmla="*/ 291440 w 303835"/>
              <a:gd name="connsiteY8" fmla="*/ 346811 h 402813"/>
              <a:gd name="connsiteX9" fmla="*/ 303835 w 303835"/>
              <a:gd name="connsiteY9" fmla="*/ 402813 h 402813"/>
              <a:gd name="connsiteX10" fmla="*/ 0 w 303835"/>
              <a:gd name="connsiteY10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8378 w 303835"/>
              <a:gd name="connsiteY2" fmla="*/ 66 h 402813"/>
              <a:gd name="connsiteX3" fmla="*/ 109231 w 303835"/>
              <a:gd name="connsiteY3" fmla="*/ 158515 h 402813"/>
              <a:gd name="connsiteX4" fmla="*/ 145249 w 303835"/>
              <a:gd name="connsiteY4" fmla="*/ 171965 h 402813"/>
              <a:gd name="connsiteX5" fmla="*/ 179839 w 303835"/>
              <a:gd name="connsiteY5" fmla="*/ 184624 h 402813"/>
              <a:gd name="connsiteX6" fmla="*/ 218698 w 303835"/>
              <a:gd name="connsiteY6" fmla="*/ 185414 h 402813"/>
              <a:gd name="connsiteX7" fmla="*/ 255187 w 303835"/>
              <a:gd name="connsiteY7" fmla="*/ 247859 h 402813"/>
              <a:gd name="connsiteX8" fmla="*/ 291440 w 303835"/>
              <a:gd name="connsiteY8" fmla="*/ 346811 h 402813"/>
              <a:gd name="connsiteX9" fmla="*/ 303835 w 303835"/>
              <a:gd name="connsiteY9" fmla="*/ 402813 h 402813"/>
              <a:gd name="connsiteX10" fmla="*/ 0 w 303835"/>
              <a:gd name="connsiteY10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79668 w 303835"/>
              <a:gd name="connsiteY2" fmla="*/ 63472 h 402813"/>
              <a:gd name="connsiteX3" fmla="*/ 109231 w 303835"/>
              <a:gd name="connsiteY3" fmla="*/ 158515 h 402813"/>
              <a:gd name="connsiteX4" fmla="*/ 145249 w 303835"/>
              <a:gd name="connsiteY4" fmla="*/ 171965 h 402813"/>
              <a:gd name="connsiteX5" fmla="*/ 179839 w 303835"/>
              <a:gd name="connsiteY5" fmla="*/ 184624 h 402813"/>
              <a:gd name="connsiteX6" fmla="*/ 218698 w 303835"/>
              <a:gd name="connsiteY6" fmla="*/ 185414 h 402813"/>
              <a:gd name="connsiteX7" fmla="*/ 255187 w 303835"/>
              <a:gd name="connsiteY7" fmla="*/ 247859 h 402813"/>
              <a:gd name="connsiteX8" fmla="*/ 291440 w 303835"/>
              <a:gd name="connsiteY8" fmla="*/ 346811 h 402813"/>
              <a:gd name="connsiteX9" fmla="*/ 303835 w 303835"/>
              <a:gd name="connsiteY9" fmla="*/ 402813 h 402813"/>
              <a:gd name="connsiteX10" fmla="*/ 0 w 303835"/>
              <a:gd name="connsiteY10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40491 w 303835"/>
              <a:gd name="connsiteY2" fmla="*/ 30742 h 402813"/>
              <a:gd name="connsiteX3" fmla="*/ 79668 w 303835"/>
              <a:gd name="connsiteY3" fmla="*/ 63472 h 402813"/>
              <a:gd name="connsiteX4" fmla="*/ 109231 w 303835"/>
              <a:gd name="connsiteY4" fmla="*/ 158515 h 402813"/>
              <a:gd name="connsiteX5" fmla="*/ 145249 w 303835"/>
              <a:gd name="connsiteY5" fmla="*/ 171965 h 402813"/>
              <a:gd name="connsiteX6" fmla="*/ 179839 w 303835"/>
              <a:gd name="connsiteY6" fmla="*/ 184624 h 402813"/>
              <a:gd name="connsiteX7" fmla="*/ 218698 w 303835"/>
              <a:gd name="connsiteY7" fmla="*/ 185414 h 402813"/>
              <a:gd name="connsiteX8" fmla="*/ 255187 w 303835"/>
              <a:gd name="connsiteY8" fmla="*/ 247859 h 402813"/>
              <a:gd name="connsiteX9" fmla="*/ 291440 w 303835"/>
              <a:gd name="connsiteY9" fmla="*/ 346811 h 402813"/>
              <a:gd name="connsiteX10" fmla="*/ 303835 w 303835"/>
              <a:gd name="connsiteY10" fmla="*/ 402813 h 402813"/>
              <a:gd name="connsiteX11" fmla="*/ 0 w 303835"/>
              <a:gd name="connsiteY11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39549 w 303835"/>
              <a:gd name="connsiteY2" fmla="*/ 46113 h 402813"/>
              <a:gd name="connsiteX3" fmla="*/ 79668 w 303835"/>
              <a:gd name="connsiteY3" fmla="*/ 63472 h 402813"/>
              <a:gd name="connsiteX4" fmla="*/ 109231 w 303835"/>
              <a:gd name="connsiteY4" fmla="*/ 158515 h 402813"/>
              <a:gd name="connsiteX5" fmla="*/ 145249 w 303835"/>
              <a:gd name="connsiteY5" fmla="*/ 171965 h 402813"/>
              <a:gd name="connsiteX6" fmla="*/ 179839 w 303835"/>
              <a:gd name="connsiteY6" fmla="*/ 184624 h 402813"/>
              <a:gd name="connsiteX7" fmla="*/ 218698 w 303835"/>
              <a:gd name="connsiteY7" fmla="*/ 185414 h 402813"/>
              <a:gd name="connsiteX8" fmla="*/ 255187 w 303835"/>
              <a:gd name="connsiteY8" fmla="*/ 247859 h 402813"/>
              <a:gd name="connsiteX9" fmla="*/ 291440 w 303835"/>
              <a:gd name="connsiteY9" fmla="*/ 346811 h 402813"/>
              <a:gd name="connsiteX10" fmla="*/ 303835 w 303835"/>
              <a:gd name="connsiteY10" fmla="*/ 402813 h 402813"/>
              <a:gd name="connsiteX11" fmla="*/ 0 w 303835"/>
              <a:gd name="connsiteY11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8945 w 303835"/>
              <a:gd name="connsiteY2" fmla="*/ 10568 h 402813"/>
              <a:gd name="connsiteX3" fmla="*/ 39549 w 303835"/>
              <a:gd name="connsiteY3" fmla="*/ 46113 h 402813"/>
              <a:gd name="connsiteX4" fmla="*/ 79668 w 303835"/>
              <a:gd name="connsiteY4" fmla="*/ 63472 h 402813"/>
              <a:gd name="connsiteX5" fmla="*/ 109231 w 303835"/>
              <a:gd name="connsiteY5" fmla="*/ 158515 h 402813"/>
              <a:gd name="connsiteX6" fmla="*/ 145249 w 303835"/>
              <a:gd name="connsiteY6" fmla="*/ 171965 h 402813"/>
              <a:gd name="connsiteX7" fmla="*/ 179839 w 303835"/>
              <a:gd name="connsiteY7" fmla="*/ 184624 h 402813"/>
              <a:gd name="connsiteX8" fmla="*/ 218698 w 303835"/>
              <a:gd name="connsiteY8" fmla="*/ 185414 h 402813"/>
              <a:gd name="connsiteX9" fmla="*/ 255187 w 303835"/>
              <a:gd name="connsiteY9" fmla="*/ 247859 h 402813"/>
              <a:gd name="connsiteX10" fmla="*/ 291440 w 303835"/>
              <a:gd name="connsiteY10" fmla="*/ 346811 h 402813"/>
              <a:gd name="connsiteX11" fmla="*/ 303835 w 303835"/>
              <a:gd name="connsiteY11" fmla="*/ 402813 h 402813"/>
              <a:gd name="connsiteX12" fmla="*/ 0 w 303835"/>
              <a:gd name="connsiteY12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7533 w 303835"/>
              <a:gd name="connsiteY2" fmla="*/ 0 h 402813"/>
              <a:gd name="connsiteX3" fmla="*/ 39549 w 303835"/>
              <a:gd name="connsiteY3" fmla="*/ 46113 h 402813"/>
              <a:gd name="connsiteX4" fmla="*/ 79668 w 303835"/>
              <a:gd name="connsiteY4" fmla="*/ 63472 h 402813"/>
              <a:gd name="connsiteX5" fmla="*/ 109231 w 303835"/>
              <a:gd name="connsiteY5" fmla="*/ 158515 h 402813"/>
              <a:gd name="connsiteX6" fmla="*/ 145249 w 303835"/>
              <a:gd name="connsiteY6" fmla="*/ 171965 h 402813"/>
              <a:gd name="connsiteX7" fmla="*/ 179839 w 303835"/>
              <a:gd name="connsiteY7" fmla="*/ 184624 h 402813"/>
              <a:gd name="connsiteX8" fmla="*/ 218698 w 303835"/>
              <a:gd name="connsiteY8" fmla="*/ 185414 h 402813"/>
              <a:gd name="connsiteX9" fmla="*/ 255187 w 303835"/>
              <a:gd name="connsiteY9" fmla="*/ 247859 h 402813"/>
              <a:gd name="connsiteX10" fmla="*/ 291440 w 303835"/>
              <a:gd name="connsiteY10" fmla="*/ 346811 h 402813"/>
              <a:gd name="connsiteX11" fmla="*/ 303835 w 303835"/>
              <a:gd name="connsiteY11" fmla="*/ 402813 h 402813"/>
              <a:gd name="connsiteX12" fmla="*/ 0 w 303835"/>
              <a:gd name="connsiteY12" fmla="*/ 402813 h 402813"/>
              <a:gd name="connsiteX0" fmla="*/ 0 w 303835"/>
              <a:gd name="connsiteY0" fmla="*/ 403557 h 403557"/>
              <a:gd name="connsiteX1" fmla="*/ 0 w 303835"/>
              <a:gd name="connsiteY1" fmla="*/ 744 h 403557"/>
              <a:gd name="connsiteX2" fmla="*/ 12031 w 303835"/>
              <a:gd name="connsiteY2" fmla="*/ 0 h 403557"/>
              <a:gd name="connsiteX3" fmla="*/ 39549 w 303835"/>
              <a:gd name="connsiteY3" fmla="*/ 46857 h 403557"/>
              <a:gd name="connsiteX4" fmla="*/ 79668 w 303835"/>
              <a:gd name="connsiteY4" fmla="*/ 64216 h 403557"/>
              <a:gd name="connsiteX5" fmla="*/ 109231 w 303835"/>
              <a:gd name="connsiteY5" fmla="*/ 159259 h 403557"/>
              <a:gd name="connsiteX6" fmla="*/ 145249 w 303835"/>
              <a:gd name="connsiteY6" fmla="*/ 172709 h 403557"/>
              <a:gd name="connsiteX7" fmla="*/ 179839 w 303835"/>
              <a:gd name="connsiteY7" fmla="*/ 185368 h 403557"/>
              <a:gd name="connsiteX8" fmla="*/ 218698 w 303835"/>
              <a:gd name="connsiteY8" fmla="*/ 186158 h 403557"/>
              <a:gd name="connsiteX9" fmla="*/ 255187 w 303835"/>
              <a:gd name="connsiteY9" fmla="*/ 248603 h 403557"/>
              <a:gd name="connsiteX10" fmla="*/ 291440 w 303835"/>
              <a:gd name="connsiteY10" fmla="*/ 347555 h 403557"/>
              <a:gd name="connsiteX11" fmla="*/ 303835 w 303835"/>
              <a:gd name="connsiteY11" fmla="*/ 403557 h 403557"/>
              <a:gd name="connsiteX12" fmla="*/ 0 w 303835"/>
              <a:gd name="connsiteY12" fmla="*/ 403557 h 403557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9155 w 303835"/>
              <a:gd name="connsiteY2" fmla="*/ 1147 h 402813"/>
              <a:gd name="connsiteX3" fmla="*/ 39549 w 303835"/>
              <a:gd name="connsiteY3" fmla="*/ 46113 h 402813"/>
              <a:gd name="connsiteX4" fmla="*/ 79668 w 303835"/>
              <a:gd name="connsiteY4" fmla="*/ 63472 h 402813"/>
              <a:gd name="connsiteX5" fmla="*/ 109231 w 303835"/>
              <a:gd name="connsiteY5" fmla="*/ 158515 h 402813"/>
              <a:gd name="connsiteX6" fmla="*/ 145249 w 303835"/>
              <a:gd name="connsiteY6" fmla="*/ 171965 h 402813"/>
              <a:gd name="connsiteX7" fmla="*/ 179839 w 303835"/>
              <a:gd name="connsiteY7" fmla="*/ 184624 h 402813"/>
              <a:gd name="connsiteX8" fmla="*/ 218698 w 303835"/>
              <a:gd name="connsiteY8" fmla="*/ 185414 h 402813"/>
              <a:gd name="connsiteX9" fmla="*/ 255187 w 303835"/>
              <a:gd name="connsiteY9" fmla="*/ 247859 h 402813"/>
              <a:gd name="connsiteX10" fmla="*/ 291440 w 303835"/>
              <a:gd name="connsiteY10" fmla="*/ 346811 h 402813"/>
              <a:gd name="connsiteX11" fmla="*/ 303835 w 303835"/>
              <a:gd name="connsiteY11" fmla="*/ 402813 h 402813"/>
              <a:gd name="connsiteX12" fmla="*/ 0 w 303835"/>
              <a:gd name="connsiteY12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9155 w 303835"/>
              <a:gd name="connsiteY2" fmla="*/ 1147 h 402813"/>
              <a:gd name="connsiteX3" fmla="*/ 42687 w 303835"/>
              <a:gd name="connsiteY3" fmla="*/ 35334 h 402813"/>
              <a:gd name="connsiteX4" fmla="*/ 79668 w 303835"/>
              <a:gd name="connsiteY4" fmla="*/ 63472 h 402813"/>
              <a:gd name="connsiteX5" fmla="*/ 109231 w 303835"/>
              <a:gd name="connsiteY5" fmla="*/ 158515 h 402813"/>
              <a:gd name="connsiteX6" fmla="*/ 145249 w 303835"/>
              <a:gd name="connsiteY6" fmla="*/ 171965 h 402813"/>
              <a:gd name="connsiteX7" fmla="*/ 179839 w 303835"/>
              <a:gd name="connsiteY7" fmla="*/ 184624 h 402813"/>
              <a:gd name="connsiteX8" fmla="*/ 218698 w 303835"/>
              <a:gd name="connsiteY8" fmla="*/ 185414 h 402813"/>
              <a:gd name="connsiteX9" fmla="*/ 255187 w 303835"/>
              <a:gd name="connsiteY9" fmla="*/ 247859 h 402813"/>
              <a:gd name="connsiteX10" fmla="*/ 291440 w 303835"/>
              <a:gd name="connsiteY10" fmla="*/ 346811 h 402813"/>
              <a:gd name="connsiteX11" fmla="*/ 303835 w 303835"/>
              <a:gd name="connsiteY11" fmla="*/ 402813 h 402813"/>
              <a:gd name="connsiteX12" fmla="*/ 0 w 303835"/>
              <a:gd name="connsiteY12" fmla="*/ 402813 h 402813"/>
              <a:gd name="connsiteX0" fmla="*/ 0 w 303835"/>
              <a:gd name="connsiteY0" fmla="*/ 402813 h 402813"/>
              <a:gd name="connsiteX1" fmla="*/ 0 w 303835"/>
              <a:gd name="connsiteY1" fmla="*/ 0 h 402813"/>
              <a:gd name="connsiteX2" fmla="*/ 9155 w 303835"/>
              <a:gd name="connsiteY2" fmla="*/ 1147 h 402813"/>
              <a:gd name="connsiteX3" fmla="*/ 42687 w 303835"/>
              <a:gd name="connsiteY3" fmla="*/ 35334 h 402813"/>
              <a:gd name="connsiteX4" fmla="*/ 80845 w 303835"/>
              <a:gd name="connsiteY4" fmla="*/ 60257 h 402813"/>
              <a:gd name="connsiteX5" fmla="*/ 109231 w 303835"/>
              <a:gd name="connsiteY5" fmla="*/ 158515 h 402813"/>
              <a:gd name="connsiteX6" fmla="*/ 145249 w 303835"/>
              <a:gd name="connsiteY6" fmla="*/ 171965 h 402813"/>
              <a:gd name="connsiteX7" fmla="*/ 179839 w 303835"/>
              <a:gd name="connsiteY7" fmla="*/ 184624 h 402813"/>
              <a:gd name="connsiteX8" fmla="*/ 218698 w 303835"/>
              <a:gd name="connsiteY8" fmla="*/ 185414 h 402813"/>
              <a:gd name="connsiteX9" fmla="*/ 255187 w 303835"/>
              <a:gd name="connsiteY9" fmla="*/ 247859 h 402813"/>
              <a:gd name="connsiteX10" fmla="*/ 291440 w 303835"/>
              <a:gd name="connsiteY10" fmla="*/ 346811 h 402813"/>
              <a:gd name="connsiteX11" fmla="*/ 303835 w 303835"/>
              <a:gd name="connsiteY11" fmla="*/ 402813 h 402813"/>
              <a:gd name="connsiteX12" fmla="*/ 0 w 303835"/>
              <a:gd name="connsiteY12" fmla="*/ 402813 h 402813"/>
              <a:gd name="connsiteX0" fmla="*/ 1177 w 305012"/>
              <a:gd name="connsiteY0" fmla="*/ 419076 h 419076"/>
              <a:gd name="connsiteX1" fmla="*/ 0 w 305012"/>
              <a:gd name="connsiteY1" fmla="*/ 0 h 419076"/>
              <a:gd name="connsiteX2" fmla="*/ 10332 w 305012"/>
              <a:gd name="connsiteY2" fmla="*/ 17410 h 419076"/>
              <a:gd name="connsiteX3" fmla="*/ 43864 w 305012"/>
              <a:gd name="connsiteY3" fmla="*/ 51597 h 419076"/>
              <a:gd name="connsiteX4" fmla="*/ 82022 w 305012"/>
              <a:gd name="connsiteY4" fmla="*/ 76520 h 419076"/>
              <a:gd name="connsiteX5" fmla="*/ 110408 w 305012"/>
              <a:gd name="connsiteY5" fmla="*/ 174778 h 419076"/>
              <a:gd name="connsiteX6" fmla="*/ 146426 w 305012"/>
              <a:gd name="connsiteY6" fmla="*/ 188228 h 419076"/>
              <a:gd name="connsiteX7" fmla="*/ 181016 w 305012"/>
              <a:gd name="connsiteY7" fmla="*/ 200887 h 419076"/>
              <a:gd name="connsiteX8" fmla="*/ 219875 w 305012"/>
              <a:gd name="connsiteY8" fmla="*/ 201677 h 419076"/>
              <a:gd name="connsiteX9" fmla="*/ 256364 w 305012"/>
              <a:gd name="connsiteY9" fmla="*/ 264122 h 419076"/>
              <a:gd name="connsiteX10" fmla="*/ 292617 w 305012"/>
              <a:gd name="connsiteY10" fmla="*/ 363074 h 419076"/>
              <a:gd name="connsiteX11" fmla="*/ 305012 w 305012"/>
              <a:gd name="connsiteY11" fmla="*/ 419076 h 419076"/>
              <a:gd name="connsiteX12" fmla="*/ 1177 w 305012"/>
              <a:gd name="connsiteY12" fmla="*/ 419076 h 419076"/>
              <a:gd name="connsiteX0" fmla="*/ 1177 w 305012"/>
              <a:gd name="connsiteY0" fmla="*/ 419076 h 419076"/>
              <a:gd name="connsiteX1" fmla="*/ 0 w 305012"/>
              <a:gd name="connsiteY1" fmla="*/ 0 h 419076"/>
              <a:gd name="connsiteX2" fmla="*/ 10332 w 305012"/>
              <a:gd name="connsiteY2" fmla="*/ 17410 h 419076"/>
              <a:gd name="connsiteX3" fmla="*/ 43864 w 305012"/>
              <a:gd name="connsiteY3" fmla="*/ 51597 h 419076"/>
              <a:gd name="connsiteX4" fmla="*/ 82022 w 305012"/>
              <a:gd name="connsiteY4" fmla="*/ 76520 h 419076"/>
              <a:gd name="connsiteX5" fmla="*/ 121782 w 305012"/>
              <a:gd name="connsiteY5" fmla="*/ 76636 h 419076"/>
              <a:gd name="connsiteX6" fmla="*/ 146426 w 305012"/>
              <a:gd name="connsiteY6" fmla="*/ 188228 h 419076"/>
              <a:gd name="connsiteX7" fmla="*/ 181016 w 305012"/>
              <a:gd name="connsiteY7" fmla="*/ 200887 h 419076"/>
              <a:gd name="connsiteX8" fmla="*/ 219875 w 305012"/>
              <a:gd name="connsiteY8" fmla="*/ 201677 h 419076"/>
              <a:gd name="connsiteX9" fmla="*/ 256364 w 305012"/>
              <a:gd name="connsiteY9" fmla="*/ 264122 h 419076"/>
              <a:gd name="connsiteX10" fmla="*/ 292617 w 305012"/>
              <a:gd name="connsiteY10" fmla="*/ 363074 h 419076"/>
              <a:gd name="connsiteX11" fmla="*/ 305012 w 305012"/>
              <a:gd name="connsiteY11" fmla="*/ 419076 h 419076"/>
              <a:gd name="connsiteX12" fmla="*/ 1177 w 305012"/>
              <a:gd name="connsiteY12" fmla="*/ 419076 h 419076"/>
              <a:gd name="connsiteX0" fmla="*/ 1177 w 305012"/>
              <a:gd name="connsiteY0" fmla="*/ 419076 h 419076"/>
              <a:gd name="connsiteX1" fmla="*/ 0 w 305012"/>
              <a:gd name="connsiteY1" fmla="*/ 0 h 419076"/>
              <a:gd name="connsiteX2" fmla="*/ 10332 w 305012"/>
              <a:gd name="connsiteY2" fmla="*/ 17410 h 419076"/>
              <a:gd name="connsiteX3" fmla="*/ 43864 w 305012"/>
              <a:gd name="connsiteY3" fmla="*/ 51597 h 419076"/>
              <a:gd name="connsiteX4" fmla="*/ 82022 w 305012"/>
              <a:gd name="connsiteY4" fmla="*/ 76520 h 419076"/>
              <a:gd name="connsiteX5" fmla="*/ 121782 w 305012"/>
              <a:gd name="connsiteY5" fmla="*/ 76636 h 419076"/>
              <a:gd name="connsiteX6" fmla="*/ 147080 w 305012"/>
              <a:gd name="connsiteY6" fmla="*/ 80253 h 419076"/>
              <a:gd name="connsiteX7" fmla="*/ 181016 w 305012"/>
              <a:gd name="connsiteY7" fmla="*/ 200887 h 419076"/>
              <a:gd name="connsiteX8" fmla="*/ 219875 w 305012"/>
              <a:gd name="connsiteY8" fmla="*/ 201677 h 419076"/>
              <a:gd name="connsiteX9" fmla="*/ 256364 w 305012"/>
              <a:gd name="connsiteY9" fmla="*/ 264122 h 419076"/>
              <a:gd name="connsiteX10" fmla="*/ 292617 w 305012"/>
              <a:gd name="connsiteY10" fmla="*/ 363074 h 419076"/>
              <a:gd name="connsiteX11" fmla="*/ 305012 w 305012"/>
              <a:gd name="connsiteY11" fmla="*/ 419076 h 419076"/>
              <a:gd name="connsiteX12" fmla="*/ 1177 w 305012"/>
              <a:gd name="connsiteY12" fmla="*/ 419076 h 419076"/>
              <a:gd name="connsiteX0" fmla="*/ 1177 w 305012"/>
              <a:gd name="connsiteY0" fmla="*/ 419076 h 419076"/>
              <a:gd name="connsiteX1" fmla="*/ 0 w 305012"/>
              <a:gd name="connsiteY1" fmla="*/ 0 h 419076"/>
              <a:gd name="connsiteX2" fmla="*/ 10332 w 305012"/>
              <a:gd name="connsiteY2" fmla="*/ 17410 h 419076"/>
              <a:gd name="connsiteX3" fmla="*/ 43864 w 305012"/>
              <a:gd name="connsiteY3" fmla="*/ 51597 h 419076"/>
              <a:gd name="connsiteX4" fmla="*/ 82022 w 305012"/>
              <a:gd name="connsiteY4" fmla="*/ 76520 h 419076"/>
              <a:gd name="connsiteX5" fmla="*/ 121782 w 305012"/>
              <a:gd name="connsiteY5" fmla="*/ 76636 h 419076"/>
              <a:gd name="connsiteX6" fmla="*/ 147080 w 305012"/>
              <a:gd name="connsiteY6" fmla="*/ 80253 h 419076"/>
              <a:gd name="connsiteX7" fmla="*/ 188075 w 305012"/>
              <a:gd name="connsiteY7" fmla="*/ 85726 h 419076"/>
              <a:gd name="connsiteX8" fmla="*/ 219875 w 305012"/>
              <a:gd name="connsiteY8" fmla="*/ 201677 h 419076"/>
              <a:gd name="connsiteX9" fmla="*/ 256364 w 305012"/>
              <a:gd name="connsiteY9" fmla="*/ 264122 h 419076"/>
              <a:gd name="connsiteX10" fmla="*/ 292617 w 305012"/>
              <a:gd name="connsiteY10" fmla="*/ 363074 h 419076"/>
              <a:gd name="connsiteX11" fmla="*/ 305012 w 305012"/>
              <a:gd name="connsiteY11" fmla="*/ 419076 h 419076"/>
              <a:gd name="connsiteX12" fmla="*/ 1177 w 305012"/>
              <a:gd name="connsiteY12" fmla="*/ 419076 h 419076"/>
              <a:gd name="connsiteX0" fmla="*/ 1177 w 305012"/>
              <a:gd name="connsiteY0" fmla="*/ 419076 h 419076"/>
              <a:gd name="connsiteX1" fmla="*/ 0 w 305012"/>
              <a:gd name="connsiteY1" fmla="*/ 0 h 419076"/>
              <a:gd name="connsiteX2" fmla="*/ 10332 w 305012"/>
              <a:gd name="connsiteY2" fmla="*/ 17410 h 419076"/>
              <a:gd name="connsiteX3" fmla="*/ 43864 w 305012"/>
              <a:gd name="connsiteY3" fmla="*/ 51597 h 419076"/>
              <a:gd name="connsiteX4" fmla="*/ 82022 w 305012"/>
              <a:gd name="connsiteY4" fmla="*/ 76520 h 419076"/>
              <a:gd name="connsiteX5" fmla="*/ 121782 w 305012"/>
              <a:gd name="connsiteY5" fmla="*/ 76636 h 419076"/>
              <a:gd name="connsiteX6" fmla="*/ 147080 w 305012"/>
              <a:gd name="connsiteY6" fmla="*/ 80253 h 419076"/>
              <a:gd name="connsiteX7" fmla="*/ 188075 w 305012"/>
              <a:gd name="connsiteY7" fmla="*/ 85726 h 419076"/>
              <a:gd name="connsiteX8" fmla="*/ 215953 w 305012"/>
              <a:gd name="connsiteY8" fmla="*/ 119041 h 419076"/>
              <a:gd name="connsiteX9" fmla="*/ 256364 w 305012"/>
              <a:gd name="connsiteY9" fmla="*/ 264122 h 419076"/>
              <a:gd name="connsiteX10" fmla="*/ 292617 w 305012"/>
              <a:gd name="connsiteY10" fmla="*/ 363074 h 419076"/>
              <a:gd name="connsiteX11" fmla="*/ 305012 w 305012"/>
              <a:gd name="connsiteY11" fmla="*/ 419076 h 419076"/>
              <a:gd name="connsiteX12" fmla="*/ 1177 w 305012"/>
              <a:gd name="connsiteY12" fmla="*/ 419076 h 419076"/>
              <a:gd name="connsiteX0" fmla="*/ 1177 w 305012"/>
              <a:gd name="connsiteY0" fmla="*/ 419076 h 419076"/>
              <a:gd name="connsiteX1" fmla="*/ 0 w 305012"/>
              <a:gd name="connsiteY1" fmla="*/ 0 h 419076"/>
              <a:gd name="connsiteX2" fmla="*/ 10332 w 305012"/>
              <a:gd name="connsiteY2" fmla="*/ 17410 h 419076"/>
              <a:gd name="connsiteX3" fmla="*/ 43864 w 305012"/>
              <a:gd name="connsiteY3" fmla="*/ 51597 h 419076"/>
              <a:gd name="connsiteX4" fmla="*/ 82022 w 305012"/>
              <a:gd name="connsiteY4" fmla="*/ 76520 h 419076"/>
              <a:gd name="connsiteX5" fmla="*/ 121782 w 305012"/>
              <a:gd name="connsiteY5" fmla="*/ 76636 h 419076"/>
              <a:gd name="connsiteX6" fmla="*/ 147080 w 305012"/>
              <a:gd name="connsiteY6" fmla="*/ 80253 h 419076"/>
              <a:gd name="connsiteX7" fmla="*/ 188075 w 305012"/>
              <a:gd name="connsiteY7" fmla="*/ 85726 h 419076"/>
              <a:gd name="connsiteX8" fmla="*/ 215953 w 305012"/>
              <a:gd name="connsiteY8" fmla="*/ 119041 h 419076"/>
              <a:gd name="connsiteX9" fmla="*/ 255972 w 305012"/>
              <a:gd name="connsiteY9" fmla="*/ 125135 h 419076"/>
              <a:gd name="connsiteX10" fmla="*/ 292617 w 305012"/>
              <a:gd name="connsiteY10" fmla="*/ 363074 h 419076"/>
              <a:gd name="connsiteX11" fmla="*/ 305012 w 305012"/>
              <a:gd name="connsiteY11" fmla="*/ 419076 h 419076"/>
              <a:gd name="connsiteX12" fmla="*/ 1177 w 305012"/>
              <a:gd name="connsiteY12" fmla="*/ 419076 h 419076"/>
              <a:gd name="connsiteX0" fmla="*/ 1177 w 305012"/>
              <a:gd name="connsiteY0" fmla="*/ 419076 h 419076"/>
              <a:gd name="connsiteX1" fmla="*/ 0 w 305012"/>
              <a:gd name="connsiteY1" fmla="*/ 0 h 419076"/>
              <a:gd name="connsiteX2" fmla="*/ 10332 w 305012"/>
              <a:gd name="connsiteY2" fmla="*/ 17410 h 419076"/>
              <a:gd name="connsiteX3" fmla="*/ 43864 w 305012"/>
              <a:gd name="connsiteY3" fmla="*/ 51597 h 419076"/>
              <a:gd name="connsiteX4" fmla="*/ 82022 w 305012"/>
              <a:gd name="connsiteY4" fmla="*/ 76520 h 419076"/>
              <a:gd name="connsiteX5" fmla="*/ 121782 w 305012"/>
              <a:gd name="connsiteY5" fmla="*/ 76636 h 419076"/>
              <a:gd name="connsiteX6" fmla="*/ 147080 w 305012"/>
              <a:gd name="connsiteY6" fmla="*/ 80253 h 419076"/>
              <a:gd name="connsiteX7" fmla="*/ 188075 w 305012"/>
              <a:gd name="connsiteY7" fmla="*/ 85726 h 419076"/>
              <a:gd name="connsiteX8" fmla="*/ 215953 w 305012"/>
              <a:gd name="connsiteY8" fmla="*/ 119041 h 419076"/>
              <a:gd name="connsiteX9" fmla="*/ 255972 w 305012"/>
              <a:gd name="connsiteY9" fmla="*/ 125135 h 419076"/>
              <a:gd name="connsiteX10" fmla="*/ 281374 w 305012"/>
              <a:gd name="connsiteY10" fmla="*/ 141451 h 419076"/>
              <a:gd name="connsiteX11" fmla="*/ 305012 w 305012"/>
              <a:gd name="connsiteY11" fmla="*/ 419076 h 419076"/>
              <a:gd name="connsiteX12" fmla="*/ 1177 w 305012"/>
              <a:gd name="connsiteY12" fmla="*/ 419076 h 419076"/>
              <a:gd name="connsiteX0" fmla="*/ 1177 w 305012"/>
              <a:gd name="connsiteY0" fmla="*/ 419076 h 419076"/>
              <a:gd name="connsiteX1" fmla="*/ 0 w 305012"/>
              <a:gd name="connsiteY1" fmla="*/ 0 h 419076"/>
              <a:gd name="connsiteX2" fmla="*/ 10332 w 305012"/>
              <a:gd name="connsiteY2" fmla="*/ 17410 h 419076"/>
              <a:gd name="connsiteX3" fmla="*/ 43864 w 305012"/>
              <a:gd name="connsiteY3" fmla="*/ 51597 h 419076"/>
              <a:gd name="connsiteX4" fmla="*/ 82022 w 305012"/>
              <a:gd name="connsiteY4" fmla="*/ 76520 h 419076"/>
              <a:gd name="connsiteX5" fmla="*/ 121782 w 305012"/>
              <a:gd name="connsiteY5" fmla="*/ 76636 h 419076"/>
              <a:gd name="connsiteX6" fmla="*/ 147080 w 305012"/>
              <a:gd name="connsiteY6" fmla="*/ 80253 h 419076"/>
              <a:gd name="connsiteX7" fmla="*/ 188075 w 305012"/>
              <a:gd name="connsiteY7" fmla="*/ 85726 h 419076"/>
              <a:gd name="connsiteX8" fmla="*/ 215953 w 305012"/>
              <a:gd name="connsiteY8" fmla="*/ 119041 h 419076"/>
              <a:gd name="connsiteX9" fmla="*/ 255972 w 305012"/>
              <a:gd name="connsiteY9" fmla="*/ 125135 h 419076"/>
              <a:gd name="connsiteX10" fmla="*/ 281374 w 305012"/>
              <a:gd name="connsiteY10" fmla="*/ 141451 h 419076"/>
              <a:gd name="connsiteX11" fmla="*/ 296603 w 305012"/>
              <a:gd name="connsiteY11" fmla="*/ 320020 h 419076"/>
              <a:gd name="connsiteX12" fmla="*/ 305012 w 305012"/>
              <a:gd name="connsiteY12" fmla="*/ 419076 h 419076"/>
              <a:gd name="connsiteX13" fmla="*/ 1177 w 305012"/>
              <a:gd name="connsiteY13" fmla="*/ 419076 h 419076"/>
              <a:gd name="connsiteX0" fmla="*/ 1177 w 305012"/>
              <a:gd name="connsiteY0" fmla="*/ 419076 h 419076"/>
              <a:gd name="connsiteX1" fmla="*/ 0 w 305012"/>
              <a:gd name="connsiteY1" fmla="*/ 0 h 419076"/>
              <a:gd name="connsiteX2" fmla="*/ 10332 w 305012"/>
              <a:gd name="connsiteY2" fmla="*/ 17410 h 419076"/>
              <a:gd name="connsiteX3" fmla="*/ 43864 w 305012"/>
              <a:gd name="connsiteY3" fmla="*/ 51597 h 419076"/>
              <a:gd name="connsiteX4" fmla="*/ 82022 w 305012"/>
              <a:gd name="connsiteY4" fmla="*/ 76520 h 419076"/>
              <a:gd name="connsiteX5" fmla="*/ 121782 w 305012"/>
              <a:gd name="connsiteY5" fmla="*/ 76636 h 419076"/>
              <a:gd name="connsiteX6" fmla="*/ 147080 w 305012"/>
              <a:gd name="connsiteY6" fmla="*/ 80253 h 419076"/>
              <a:gd name="connsiteX7" fmla="*/ 188075 w 305012"/>
              <a:gd name="connsiteY7" fmla="*/ 85726 h 419076"/>
              <a:gd name="connsiteX8" fmla="*/ 215953 w 305012"/>
              <a:gd name="connsiteY8" fmla="*/ 119041 h 419076"/>
              <a:gd name="connsiteX9" fmla="*/ 255972 w 305012"/>
              <a:gd name="connsiteY9" fmla="*/ 125135 h 419076"/>
              <a:gd name="connsiteX10" fmla="*/ 281374 w 305012"/>
              <a:gd name="connsiteY10" fmla="*/ 141451 h 419076"/>
              <a:gd name="connsiteX11" fmla="*/ 293335 w 305012"/>
              <a:gd name="connsiteY11" fmla="*/ 141890 h 419076"/>
              <a:gd name="connsiteX12" fmla="*/ 305012 w 305012"/>
              <a:gd name="connsiteY12" fmla="*/ 419076 h 419076"/>
              <a:gd name="connsiteX13" fmla="*/ 1177 w 305012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022 w 295360"/>
              <a:gd name="connsiteY4" fmla="*/ 76520 h 419076"/>
              <a:gd name="connsiteX5" fmla="*/ 121782 w 295360"/>
              <a:gd name="connsiteY5" fmla="*/ 76636 h 419076"/>
              <a:gd name="connsiteX6" fmla="*/ 147080 w 295360"/>
              <a:gd name="connsiteY6" fmla="*/ 80253 h 419076"/>
              <a:gd name="connsiteX7" fmla="*/ 188075 w 295360"/>
              <a:gd name="connsiteY7" fmla="*/ 85726 h 419076"/>
              <a:gd name="connsiteX8" fmla="*/ 215953 w 295360"/>
              <a:gd name="connsiteY8" fmla="*/ 119041 h 419076"/>
              <a:gd name="connsiteX9" fmla="*/ 255972 w 295360"/>
              <a:gd name="connsiteY9" fmla="*/ 125135 h 419076"/>
              <a:gd name="connsiteX10" fmla="*/ 281374 w 295360"/>
              <a:gd name="connsiteY10" fmla="*/ 141451 h 419076"/>
              <a:gd name="connsiteX11" fmla="*/ 293335 w 295360"/>
              <a:gd name="connsiteY11" fmla="*/ 141890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022 w 295360"/>
              <a:gd name="connsiteY4" fmla="*/ 76520 h 419076"/>
              <a:gd name="connsiteX5" fmla="*/ 121782 w 295360"/>
              <a:gd name="connsiteY5" fmla="*/ 76636 h 419076"/>
              <a:gd name="connsiteX6" fmla="*/ 147080 w 295360"/>
              <a:gd name="connsiteY6" fmla="*/ 80253 h 419076"/>
              <a:gd name="connsiteX7" fmla="*/ 188075 w 295360"/>
              <a:gd name="connsiteY7" fmla="*/ 85726 h 419076"/>
              <a:gd name="connsiteX8" fmla="*/ 215953 w 295360"/>
              <a:gd name="connsiteY8" fmla="*/ 119041 h 419076"/>
              <a:gd name="connsiteX9" fmla="*/ 255972 w 295360"/>
              <a:gd name="connsiteY9" fmla="*/ 125135 h 419076"/>
              <a:gd name="connsiteX10" fmla="*/ 281374 w 295360"/>
              <a:gd name="connsiteY10" fmla="*/ 141451 h 419076"/>
              <a:gd name="connsiteX11" fmla="*/ 294190 w 295360"/>
              <a:gd name="connsiteY11" fmla="*/ 142060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022 w 295360"/>
              <a:gd name="connsiteY4" fmla="*/ 76520 h 419076"/>
              <a:gd name="connsiteX5" fmla="*/ 121782 w 295360"/>
              <a:gd name="connsiteY5" fmla="*/ 76636 h 419076"/>
              <a:gd name="connsiteX6" fmla="*/ 147080 w 295360"/>
              <a:gd name="connsiteY6" fmla="*/ 80253 h 419076"/>
              <a:gd name="connsiteX7" fmla="*/ 188075 w 295360"/>
              <a:gd name="connsiteY7" fmla="*/ 85726 h 419076"/>
              <a:gd name="connsiteX8" fmla="*/ 215953 w 295360"/>
              <a:gd name="connsiteY8" fmla="*/ 119041 h 419076"/>
              <a:gd name="connsiteX9" fmla="*/ 255972 w 295360"/>
              <a:gd name="connsiteY9" fmla="*/ 125135 h 419076"/>
              <a:gd name="connsiteX10" fmla="*/ 281374 w 295360"/>
              <a:gd name="connsiteY10" fmla="*/ 141451 h 419076"/>
              <a:gd name="connsiteX11" fmla="*/ 293823 w 295360"/>
              <a:gd name="connsiteY11" fmla="*/ 136785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022 w 295360"/>
              <a:gd name="connsiteY4" fmla="*/ 76520 h 419076"/>
              <a:gd name="connsiteX5" fmla="*/ 121782 w 295360"/>
              <a:gd name="connsiteY5" fmla="*/ 76636 h 419076"/>
              <a:gd name="connsiteX6" fmla="*/ 147080 w 295360"/>
              <a:gd name="connsiteY6" fmla="*/ 80253 h 419076"/>
              <a:gd name="connsiteX7" fmla="*/ 188075 w 295360"/>
              <a:gd name="connsiteY7" fmla="*/ 85726 h 419076"/>
              <a:gd name="connsiteX8" fmla="*/ 215953 w 295360"/>
              <a:gd name="connsiteY8" fmla="*/ 119041 h 419076"/>
              <a:gd name="connsiteX9" fmla="*/ 255972 w 295360"/>
              <a:gd name="connsiteY9" fmla="*/ 125135 h 419076"/>
              <a:gd name="connsiteX10" fmla="*/ 281618 w 295360"/>
              <a:gd name="connsiteY10" fmla="*/ 136686 h 419076"/>
              <a:gd name="connsiteX11" fmla="*/ 293823 w 295360"/>
              <a:gd name="connsiteY11" fmla="*/ 136785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022 w 295360"/>
              <a:gd name="connsiteY4" fmla="*/ 76520 h 419076"/>
              <a:gd name="connsiteX5" fmla="*/ 121782 w 295360"/>
              <a:gd name="connsiteY5" fmla="*/ 76636 h 419076"/>
              <a:gd name="connsiteX6" fmla="*/ 147080 w 295360"/>
              <a:gd name="connsiteY6" fmla="*/ 80253 h 419076"/>
              <a:gd name="connsiteX7" fmla="*/ 188075 w 295360"/>
              <a:gd name="connsiteY7" fmla="*/ 85726 h 419076"/>
              <a:gd name="connsiteX8" fmla="*/ 215953 w 295360"/>
              <a:gd name="connsiteY8" fmla="*/ 119041 h 419076"/>
              <a:gd name="connsiteX9" fmla="*/ 255972 w 295360"/>
              <a:gd name="connsiteY9" fmla="*/ 120881 h 419076"/>
              <a:gd name="connsiteX10" fmla="*/ 281618 w 295360"/>
              <a:gd name="connsiteY10" fmla="*/ 136686 h 419076"/>
              <a:gd name="connsiteX11" fmla="*/ 293823 w 295360"/>
              <a:gd name="connsiteY11" fmla="*/ 136785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022 w 295360"/>
              <a:gd name="connsiteY4" fmla="*/ 76520 h 419076"/>
              <a:gd name="connsiteX5" fmla="*/ 121782 w 295360"/>
              <a:gd name="connsiteY5" fmla="*/ 76636 h 419076"/>
              <a:gd name="connsiteX6" fmla="*/ 147080 w 295360"/>
              <a:gd name="connsiteY6" fmla="*/ 80253 h 419076"/>
              <a:gd name="connsiteX7" fmla="*/ 188075 w 295360"/>
              <a:gd name="connsiteY7" fmla="*/ 85726 h 419076"/>
              <a:gd name="connsiteX8" fmla="*/ 216930 w 295360"/>
              <a:gd name="connsiteY8" fmla="*/ 115127 h 419076"/>
              <a:gd name="connsiteX9" fmla="*/ 255972 w 295360"/>
              <a:gd name="connsiteY9" fmla="*/ 120881 h 419076"/>
              <a:gd name="connsiteX10" fmla="*/ 281618 w 295360"/>
              <a:gd name="connsiteY10" fmla="*/ 136686 h 419076"/>
              <a:gd name="connsiteX11" fmla="*/ 293823 w 295360"/>
              <a:gd name="connsiteY11" fmla="*/ 136785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022 w 295360"/>
              <a:gd name="connsiteY4" fmla="*/ 76520 h 419076"/>
              <a:gd name="connsiteX5" fmla="*/ 121782 w 295360"/>
              <a:gd name="connsiteY5" fmla="*/ 76636 h 419076"/>
              <a:gd name="connsiteX6" fmla="*/ 147080 w 295360"/>
              <a:gd name="connsiteY6" fmla="*/ 80253 h 419076"/>
              <a:gd name="connsiteX7" fmla="*/ 189175 w 295360"/>
              <a:gd name="connsiteY7" fmla="*/ 82833 h 419076"/>
              <a:gd name="connsiteX8" fmla="*/ 216930 w 295360"/>
              <a:gd name="connsiteY8" fmla="*/ 115127 h 419076"/>
              <a:gd name="connsiteX9" fmla="*/ 255972 w 295360"/>
              <a:gd name="connsiteY9" fmla="*/ 120881 h 419076"/>
              <a:gd name="connsiteX10" fmla="*/ 281618 w 295360"/>
              <a:gd name="connsiteY10" fmla="*/ 136686 h 419076"/>
              <a:gd name="connsiteX11" fmla="*/ 293823 w 295360"/>
              <a:gd name="connsiteY11" fmla="*/ 136785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022 w 295360"/>
              <a:gd name="connsiteY4" fmla="*/ 76520 h 419076"/>
              <a:gd name="connsiteX5" fmla="*/ 121782 w 295360"/>
              <a:gd name="connsiteY5" fmla="*/ 76636 h 419076"/>
              <a:gd name="connsiteX6" fmla="*/ 147080 w 295360"/>
              <a:gd name="connsiteY6" fmla="*/ 77190 h 419076"/>
              <a:gd name="connsiteX7" fmla="*/ 189175 w 295360"/>
              <a:gd name="connsiteY7" fmla="*/ 82833 h 419076"/>
              <a:gd name="connsiteX8" fmla="*/ 216930 w 295360"/>
              <a:gd name="connsiteY8" fmla="*/ 115127 h 419076"/>
              <a:gd name="connsiteX9" fmla="*/ 255972 w 295360"/>
              <a:gd name="connsiteY9" fmla="*/ 120881 h 419076"/>
              <a:gd name="connsiteX10" fmla="*/ 281618 w 295360"/>
              <a:gd name="connsiteY10" fmla="*/ 136686 h 419076"/>
              <a:gd name="connsiteX11" fmla="*/ 293823 w 295360"/>
              <a:gd name="connsiteY11" fmla="*/ 136785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022 w 295360"/>
              <a:gd name="connsiteY4" fmla="*/ 76520 h 419076"/>
              <a:gd name="connsiteX5" fmla="*/ 121782 w 295360"/>
              <a:gd name="connsiteY5" fmla="*/ 73573 h 419076"/>
              <a:gd name="connsiteX6" fmla="*/ 147080 w 295360"/>
              <a:gd name="connsiteY6" fmla="*/ 77190 h 419076"/>
              <a:gd name="connsiteX7" fmla="*/ 189175 w 295360"/>
              <a:gd name="connsiteY7" fmla="*/ 82833 h 419076"/>
              <a:gd name="connsiteX8" fmla="*/ 216930 w 295360"/>
              <a:gd name="connsiteY8" fmla="*/ 115127 h 419076"/>
              <a:gd name="connsiteX9" fmla="*/ 255972 w 295360"/>
              <a:gd name="connsiteY9" fmla="*/ 120881 h 419076"/>
              <a:gd name="connsiteX10" fmla="*/ 281618 w 295360"/>
              <a:gd name="connsiteY10" fmla="*/ 136686 h 419076"/>
              <a:gd name="connsiteX11" fmla="*/ 293823 w 295360"/>
              <a:gd name="connsiteY11" fmla="*/ 136785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3864 w 295360"/>
              <a:gd name="connsiteY3" fmla="*/ 51597 h 419076"/>
              <a:gd name="connsiteX4" fmla="*/ 82633 w 295360"/>
              <a:gd name="connsiteY4" fmla="*/ 73457 h 419076"/>
              <a:gd name="connsiteX5" fmla="*/ 121782 w 295360"/>
              <a:gd name="connsiteY5" fmla="*/ 73573 h 419076"/>
              <a:gd name="connsiteX6" fmla="*/ 147080 w 295360"/>
              <a:gd name="connsiteY6" fmla="*/ 77190 h 419076"/>
              <a:gd name="connsiteX7" fmla="*/ 189175 w 295360"/>
              <a:gd name="connsiteY7" fmla="*/ 82833 h 419076"/>
              <a:gd name="connsiteX8" fmla="*/ 216930 w 295360"/>
              <a:gd name="connsiteY8" fmla="*/ 115127 h 419076"/>
              <a:gd name="connsiteX9" fmla="*/ 255972 w 295360"/>
              <a:gd name="connsiteY9" fmla="*/ 120881 h 419076"/>
              <a:gd name="connsiteX10" fmla="*/ 281618 w 295360"/>
              <a:gd name="connsiteY10" fmla="*/ 136686 h 419076"/>
              <a:gd name="connsiteX11" fmla="*/ 293823 w 295360"/>
              <a:gd name="connsiteY11" fmla="*/ 136785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19076 h 419076"/>
              <a:gd name="connsiteX1" fmla="*/ 0 w 295360"/>
              <a:gd name="connsiteY1" fmla="*/ 0 h 419076"/>
              <a:gd name="connsiteX2" fmla="*/ 10332 w 295360"/>
              <a:gd name="connsiteY2" fmla="*/ 17410 h 419076"/>
              <a:gd name="connsiteX3" fmla="*/ 44475 w 295360"/>
              <a:gd name="connsiteY3" fmla="*/ 50916 h 419076"/>
              <a:gd name="connsiteX4" fmla="*/ 82633 w 295360"/>
              <a:gd name="connsiteY4" fmla="*/ 73457 h 419076"/>
              <a:gd name="connsiteX5" fmla="*/ 121782 w 295360"/>
              <a:gd name="connsiteY5" fmla="*/ 73573 h 419076"/>
              <a:gd name="connsiteX6" fmla="*/ 147080 w 295360"/>
              <a:gd name="connsiteY6" fmla="*/ 77190 h 419076"/>
              <a:gd name="connsiteX7" fmla="*/ 189175 w 295360"/>
              <a:gd name="connsiteY7" fmla="*/ 82833 h 419076"/>
              <a:gd name="connsiteX8" fmla="*/ 216930 w 295360"/>
              <a:gd name="connsiteY8" fmla="*/ 115127 h 419076"/>
              <a:gd name="connsiteX9" fmla="*/ 255972 w 295360"/>
              <a:gd name="connsiteY9" fmla="*/ 120881 h 419076"/>
              <a:gd name="connsiteX10" fmla="*/ 281618 w 295360"/>
              <a:gd name="connsiteY10" fmla="*/ 136686 h 419076"/>
              <a:gd name="connsiteX11" fmla="*/ 293823 w 295360"/>
              <a:gd name="connsiteY11" fmla="*/ 136785 h 419076"/>
              <a:gd name="connsiteX12" fmla="*/ 295360 w 295360"/>
              <a:gd name="connsiteY12" fmla="*/ 418395 h 419076"/>
              <a:gd name="connsiteX13" fmla="*/ 1177 w 295360"/>
              <a:gd name="connsiteY13" fmla="*/ 419076 h 419076"/>
              <a:gd name="connsiteX0" fmla="*/ 1177 w 295360"/>
              <a:gd name="connsiteY0" fmla="*/ 402931 h 402931"/>
              <a:gd name="connsiteX1" fmla="*/ 0 w 295360"/>
              <a:gd name="connsiteY1" fmla="*/ 0 h 402931"/>
              <a:gd name="connsiteX2" fmla="*/ 10332 w 295360"/>
              <a:gd name="connsiteY2" fmla="*/ 1265 h 402931"/>
              <a:gd name="connsiteX3" fmla="*/ 44475 w 295360"/>
              <a:gd name="connsiteY3" fmla="*/ 34771 h 402931"/>
              <a:gd name="connsiteX4" fmla="*/ 82633 w 295360"/>
              <a:gd name="connsiteY4" fmla="*/ 57312 h 402931"/>
              <a:gd name="connsiteX5" fmla="*/ 121782 w 295360"/>
              <a:gd name="connsiteY5" fmla="*/ 57428 h 402931"/>
              <a:gd name="connsiteX6" fmla="*/ 147080 w 295360"/>
              <a:gd name="connsiteY6" fmla="*/ 61045 h 402931"/>
              <a:gd name="connsiteX7" fmla="*/ 189175 w 295360"/>
              <a:gd name="connsiteY7" fmla="*/ 66688 h 402931"/>
              <a:gd name="connsiteX8" fmla="*/ 216930 w 295360"/>
              <a:gd name="connsiteY8" fmla="*/ 98982 h 402931"/>
              <a:gd name="connsiteX9" fmla="*/ 255972 w 295360"/>
              <a:gd name="connsiteY9" fmla="*/ 104736 h 402931"/>
              <a:gd name="connsiteX10" fmla="*/ 281618 w 295360"/>
              <a:gd name="connsiteY10" fmla="*/ 120541 h 402931"/>
              <a:gd name="connsiteX11" fmla="*/ 293823 w 295360"/>
              <a:gd name="connsiteY11" fmla="*/ 120640 h 402931"/>
              <a:gd name="connsiteX12" fmla="*/ 295360 w 295360"/>
              <a:gd name="connsiteY12" fmla="*/ 402250 h 402931"/>
              <a:gd name="connsiteX13" fmla="*/ 1177 w 295360"/>
              <a:gd name="connsiteY13" fmla="*/ 402931 h 40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5360" h="402931">
                <a:moveTo>
                  <a:pt x="1177" y="402931"/>
                </a:moveTo>
                <a:cubicBezTo>
                  <a:pt x="785" y="263239"/>
                  <a:pt x="392" y="139692"/>
                  <a:pt x="0" y="0"/>
                </a:cubicBezTo>
                <a:lnTo>
                  <a:pt x="10332" y="1265"/>
                </a:lnTo>
                <a:lnTo>
                  <a:pt x="44475" y="34771"/>
                </a:lnTo>
                <a:lnTo>
                  <a:pt x="82633" y="57312"/>
                </a:lnTo>
                <a:lnTo>
                  <a:pt x="121782" y="57428"/>
                </a:lnTo>
                <a:lnTo>
                  <a:pt x="147080" y="61045"/>
                </a:lnTo>
                <a:lnTo>
                  <a:pt x="189175" y="66688"/>
                </a:lnTo>
                <a:lnTo>
                  <a:pt x="216930" y="98982"/>
                </a:lnTo>
                <a:lnTo>
                  <a:pt x="255972" y="104736"/>
                </a:lnTo>
                <a:lnTo>
                  <a:pt x="281618" y="120541"/>
                </a:lnTo>
                <a:lnTo>
                  <a:pt x="293823" y="120640"/>
                </a:lnTo>
                <a:cubicBezTo>
                  <a:pt x="294335" y="214510"/>
                  <a:pt x="294848" y="308380"/>
                  <a:pt x="295360" y="402250"/>
                </a:cubicBezTo>
                <a:lnTo>
                  <a:pt x="1177" y="402931"/>
                </a:lnTo>
                <a:close/>
              </a:path>
            </a:pathLst>
          </a:custGeom>
          <a:solidFill>
            <a:srgbClr val="24A9A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56E8819-B917-4F7F-8F52-733A7FAD2933}"/>
              </a:ext>
            </a:extLst>
          </p:cNvPr>
          <p:cNvCxnSpPr>
            <a:cxnSpLocks/>
          </p:cNvCxnSpPr>
          <p:nvPr/>
        </p:nvCxnSpPr>
        <p:spPr>
          <a:xfrm flipV="1">
            <a:off x="7423013" y="4224831"/>
            <a:ext cx="0" cy="93600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C846BF9-2913-4080-A397-49EAC07E0E0B}"/>
              </a:ext>
            </a:extLst>
          </p:cNvPr>
          <p:cNvSpPr/>
          <p:nvPr/>
        </p:nvSpPr>
        <p:spPr>
          <a:xfrm rot="16200000">
            <a:off x="6868924" y="4584793"/>
            <a:ext cx="978153" cy="153888"/>
          </a:xfrm>
          <a:prstGeom prst="rect">
            <a:avLst/>
          </a:prstGeom>
          <a:ln>
            <a:solidFill>
              <a:srgbClr val="21498B"/>
            </a:solidFill>
          </a:ln>
        </p:spPr>
        <p:txBody>
          <a:bodyPr wrap="none" lIns="0" tIns="0" rIns="0" bIns="0">
            <a:spAutoFit/>
          </a:bodyPr>
          <a:lstStyle/>
          <a:p>
            <a:r>
              <a:rPr lang="en-US" sz="1500" b="1" baseline="30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Capacity Deficit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B5780744-088B-438B-B17E-C6CE30061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46757"/>
              </p:ext>
            </p:extLst>
          </p:nvPr>
        </p:nvGraphicFramePr>
        <p:xfrm>
          <a:off x="3863753" y="1335000"/>
          <a:ext cx="5240558" cy="4906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7296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Rectangle 686">
            <a:extLst>
              <a:ext uri="{FF2B5EF4-FFF2-40B4-BE49-F238E27FC236}">
                <a16:creationId xmlns:a16="http://schemas.microsoft.com/office/drawing/2014/main" id="{D6C1A709-AF44-4C21-AE6C-44AD0DA8585B}"/>
              </a:ext>
            </a:extLst>
          </p:cNvPr>
          <p:cNvSpPr/>
          <p:nvPr/>
        </p:nvSpPr>
        <p:spPr>
          <a:xfrm>
            <a:off x="0" y="-3849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BDB385-65C3-4845-9F40-0654032A4AEA}"/>
              </a:ext>
            </a:extLst>
          </p:cNvPr>
          <p:cNvSpPr txBox="1"/>
          <p:nvPr/>
        </p:nvSpPr>
        <p:spPr>
          <a:xfrm>
            <a:off x="649225" y="1728216"/>
            <a:ext cx="2653200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The </a:t>
            </a:r>
            <a:r>
              <a:rPr lang="en-US" sz="2600" b="1" dirty="0" err="1">
                <a:solidFill>
                  <a:schemeClr val="bg1"/>
                </a:solidFill>
                <a:cs typeface="Segoe UI Semibold" panose="020B0702040204020203" pitchFamily="34" charset="0"/>
              </a:rPr>
              <a:t>Naros</a:t>
            </a:r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 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Comprehensive Connectivity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Solution - </a:t>
            </a:r>
            <a:r>
              <a:rPr lang="en-US" sz="2600" b="1" dirty="0" err="1">
                <a:solidFill>
                  <a:schemeClr val="bg1"/>
                </a:solidFill>
                <a:cs typeface="Segoe UI Semibold" panose="020B0702040204020203" pitchFamily="34" charset="0"/>
              </a:rPr>
              <a:t>Naros.CCS</a:t>
            </a:r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™ </a:t>
            </a:r>
            <a:r>
              <a:rPr lang="en-US" sz="2600" b="1" i="1" dirty="0">
                <a:solidFill>
                  <a:schemeClr val="bg1"/>
                </a:solidFill>
                <a:cs typeface="Segoe UI Semibold" panose="020B0702040204020203" pitchFamily="34" charset="0"/>
              </a:rPr>
              <a:t>… </a:t>
            </a:r>
          </a:p>
          <a:p>
            <a:pPr marL="469900"/>
            <a:endParaRPr lang="en-US" sz="2600" b="1" i="1" dirty="0">
              <a:solidFill>
                <a:schemeClr val="bg1"/>
              </a:solidFill>
              <a:cs typeface="Segoe UI Semibold" panose="020B07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Accelerates Each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Component Of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The Trading Stack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With NIC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4A478-866D-4D1E-8ED8-10B50E8267AF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163" name="Slide Number Placeholder 1">
            <a:extLst>
              <a:ext uri="{FF2B5EF4-FFF2-40B4-BE49-F238E27FC236}">
                <a16:creationId xmlns:a16="http://schemas.microsoft.com/office/drawing/2014/main" id="{452ECD98-C141-43E0-8095-FB71925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- 11</a:t>
            </a:r>
          </a:p>
        </p:txBody>
      </p:sp>
      <p:sp>
        <p:nvSpPr>
          <p:cNvPr id="166" name="Google Shape;310;p7">
            <a:extLst>
              <a:ext uri="{FF2B5EF4-FFF2-40B4-BE49-F238E27FC236}">
                <a16:creationId xmlns:a16="http://schemas.microsoft.com/office/drawing/2014/main" id="{8C6F2526-7E17-42CD-B494-FD44B1AD32F8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A950A9E7-0907-43BB-B8E5-B338CC149737}"/>
              </a:ext>
            </a:extLst>
          </p:cNvPr>
          <p:cNvSpPr/>
          <p:nvPr/>
        </p:nvSpPr>
        <p:spPr>
          <a:xfrm>
            <a:off x="4082993" y="5884069"/>
            <a:ext cx="81153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Regulatorily Compliant Multi-Function FPGA Solution</a:t>
            </a:r>
          </a:p>
          <a:p>
            <a:pPr algn="ctr"/>
            <a:r>
              <a:rPr lang="en-US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Collapses Latency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FAAAEDA4-9E29-4A66-BDEF-B73BD8A34DF1}"/>
              </a:ext>
            </a:extLst>
          </p:cNvPr>
          <p:cNvSpPr/>
          <p:nvPr/>
        </p:nvSpPr>
        <p:spPr>
          <a:xfrm>
            <a:off x="5386762" y="293487"/>
            <a:ext cx="550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Collapsing the Trading Stack into Itself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77638AD-C793-42FD-8AA1-3C071B3AF4E5}"/>
              </a:ext>
            </a:extLst>
          </p:cNvPr>
          <p:cNvSpPr txBox="1"/>
          <p:nvPr/>
        </p:nvSpPr>
        <p:spPr>
          <a:xfrm>
            <a:off x="4299303" y="1379409"/>
            <a:ext cx="1296000" cy="192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  <a:buClr>
                <a:srgbClr val="00479D"/>
              </a:buClr>
              <a:buSzPct val="75000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Trading Server</a:t>
            </a:r>
            <a:endParaRPr lang="en-US" sz="12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ECB5D946-B198-4598-B730-85B95EE8CA2E}"/>
              </a:ext>
            </a:extLst>
          </p:cNvPr>
          <p:cNvGrpSpPr/>
          <p:nvPr/>
        </p:nvGrpSpPr>
        <p:grpSpPr>
          <a:xfrm>
            <a:off x="6753540" y="2230998"/>
            <a:ext cx="418384" cy="588742"/>
            <a:chOff x="10233452" y="3767496"/>
            <a:chExt cx="418384" cy="588742"/>
          </a:xfrm>
        </p:grpSpPr>
        <p:sp>
          <p:nvSpPr>
            <p:cNvPr id="413" name="TextBox 412">
              <a:extLst>
                <a:ext uri="{FF2B5EF4-FFF2-40B4-BE49-F238E27FC236}">
                  <a16:creationId xmlns:a16="http://schemas.microsoft.com/office/drawing/2014/main" id="{C31B7254-9AAE-4C99-96CC-011ED43DA2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233452" y="4233127"/>
              <a:ext cx="41838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Exchange</a:t>
              </a: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503106B-428B-4958-94AD-AA47A29284B2}"/>
                </a:ext>
              </a:extLst>
            </p:cNvPr>
            <p:cNvGrpSpPr/>
            <p:nvPr/>
          </p:nvGrpSpPr>
          <p:grpSpPr>
            <a:xfrm>
              <a:off x="10253334" y="3767496"/>
              <a:ext cx="378621" cy="439200"/>
              <a:chOff x="4792230" y="3815584"/>
              <a:chExt cx="378621" cy="439200"/>
            </a:xfrm>
          </p:grpSpPr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8ABFB47D-7757-4DC0-90D5-32E83BF6FE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2230" y="4145302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AB18A26E-D693-40D8-877C-56FBFE90C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1540" y="3815584"/>
                <a:ext cx="185976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5001B30C-9350-417A-9479-1A27EC38A4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40" y="4145302"/>
                <a:ext cx="189311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D3A85935-8E6E-46E5-A1DA-F17AAF09F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851" y="3925066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9436B212-9DBD-411E-9DC3-7E4107E18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2230" y="3815584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E516BF02-EC0B-4DEB-89B5-2DF252BDE4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2230" y="3925066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3969306B-C99E-4766-8BD3-F19D3C266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1540" y="4034548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83FC6BBD-D798-49DC-B40F-CC30E68EB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2230" y="3925066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5CC0FE0D-AACC-4D1A-BB42-D0FEAE7D7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1539" y="3925066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4" name="!!serverTextBox">
            <a:extLst>
              <a:ext uri="{FF2B5EF4-FFF2-40B4-BE49-F238E27FC236}">
                <a16:creationId xmlns:a16="http://schemas.microsoft.com/office/drawing/2014/main" id="{1D64ED83-F4E0-4EC2-9953-C1B2BC02BBE9}"/>
              </a:ext>
            </a:extLst>
          </p:cNvPr>
          <p:cNvSpPr/>
          <p:nvPr/>
        </p:nvSpPr>
        <p:spPr>
          <a:xfrm>
            <a:off x="4752824" y="1765673"/>
            <a:ext cx="1076467" cy="1260082"/>
          </a:xfrm>
          <a:prstGeom prst="roundRect">
            <a:avLst>
              <a:gd name="adj" fmla="val 2022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F9DEA343-40B7-44C1-8320-BE7157E99FE7}"/>
              </a:ext>
            </a:extLst>
          </p:cNvPr>
          <p:cNvGrpSpPr/>
          <p:nvPr/>
        </p:nvGrpSpPr>
        <p:grpSpPr>
          <a:xfrm>
            <a:off x="4301073" y="2263677"/>
            <a:ext cx="378621" cy="439201"/>
            <a:chOff x="3614892" y="3489602"/>
            <a:chExt cx="378621" cy="439201"/>
          </a:xfrm>
        </p:grpSpPr>
        <p:sp>
          <p:nvSpPr>
            <p:cNvPr id="396" name="Hexagon 395">
              <a:extLst>
                <a:ext uri="{FF2B5EF4-FFF2-40B4-BE49-F238E27FC236}">
                  <a16:creationId xmlns:a16="http://schemas.microsoft.com/office/drawing/2014/main" id="{5DB98EB9-1FB0-4F67-B953-A812522D7D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584602" y="3519892"/>
              <a:ext cx="439200" cy="378620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7" name="Group 396">
              <a:extLst>
                <a:ext uri="{FF2B5EF4-FFF2-40B4-BE49-F238E27FC236}">
                  <a16:creationId xmlns:a16="http://schemas.microsoft.com/office/drawing/2014/main" id="{6183A6AE-F830-442C-B433-8890F8300CF5}"/>
                </a:ext>
              </a:extLst>
            </p:cNvPr>
            <p:cNvGrpSpPr/>
            <p:nvPr/>
          </p:nvGrpSpPr>
          <p:grpSpPr>
            <a:xfrm>
              <a:off x="3614892" y="3489603"/>
              <a:ext cx="378621" cy="439200"/>
              <a:chOff x="5026550" y="3252248"/>
              <a:chExt cx="378621" cy="439200"/>
            </a:xfrm>
          </p:grpSpPr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751C39AB-B04C-4C5C-AD5F-F43EC57741CF}"/>
                  </a:ext>
                </a:extLst>
              </p:cNvPr>
              <p:cNvCxnSpPr/>
              <p:nvPr/>
            </p:nvCxnSpPr>
            <p:spPr>
              <a:xfrm>
                <a:off x="5026550" y="3581966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C105B038-A10D-46D6-B903-512AC08F8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252248"/>
                <a:ext cx="185976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A7B2FB21-0095-4392-878D-E74A443553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60" y="3581966"/>
                <a:ext cx="189311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9E1DB4AC-D14A-4B78-AEC0-A3B67963C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5171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C3115E12-8F93-4959-A578-503DCF9268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252248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805FA899-51A6-4A7B-87FC-3234AF348D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D07CEE9F-C1C8-4F89-B8B4-63CF3B5A94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471212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1AE6404E-8C0E-411F-9A90-5526001F3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6550" y="3361730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555021B6-7DE3-4648-B852-2A989F3A26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59" y="3361730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6" name="Google Shape;316;p7">
            <a:extLst>
              <a:ext uri="{FF2B5EF4-FFF2-40B4-BE49-F238E27FC236}">
                <a16:creationId xmlns:a16="http://schemas.microsoft.com/office/drawing/2014/main" id="{E1BA8C69-2292-4A7E-BC72-7F9FCFFDF79A}"/>
              </a:ext>
            </a:extLst>
          </p:cNvPr>
          <p:cNvSpPr/>
          <p:nvPr/>
        </p:nvSpPr>
        <p:spPr>
          <a:xfrm>
            <a:off x="4980206" y="1946739"/>
            <a:ext cx="661283" cy="1049672"/>
          </a:xfrm>
          <a:prstGeom prst="roundRect">
            <a:avLst>
              <a:gd name="adj" fmla="val 5580"/>
            </a:avLst>
          </a:prstGeom>
          <a:solidFill>
            <a:srgbClr val="7FBECF"/>
          </a:solidFill>
          <a:ln w="12700" cap="flat" cmpd="sng">
            <a:solidFill>
              <a:srgbClr val="282828">
                <a:lumMod val="75000"/>
                <a:lumOff val="25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none" lIns="0" tIns="0" rIns="0" bIns="0" anchor="b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B6488ED0-91FC-472C-8891-6844F996BA4E}"/>
              </a:ext>
            </a:extLst>
          </p:cNvPr>
          <p:cNvGrpSpPr/>
          <p:nvPr/>
        </p:nvGrpSpPr>
        <p:grpSpPr>
          <a:xfrm>
            <a:off x="5065716" y="1953976"/>
            <a:ext cx="379399" cy="299822"/>
            <a:chOff x="4774531" y="3574414"/>
            <a:chExt cx="379399" cy="299822"/>
          </a:xfrm>
        </p:grpSpPr>
        <p:sp>
          <p:nvSpPr>
            <p:cNvPr id="385" name="Hexagon 384">
              <a:extLst>
                <a:ext uri="{FF2B5EF4-FFF2-40B4-BE49-F238E27FC236}">
                  <a16:creationId xmlns:a16="http://schemas.microsoft.com/office/drawing/2014/main" id="{1333D4DD-F0B3-4479-9482-7B41288873B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814708" y="3535014"/>
              <a:ext cx="299822" cy="378621"/>
            </a:xfrm>
            <a:prstGeom prst="hexagon">
              <a:avLst>
                <a:gd name="adj" fmla="val 36176"/>
                <a:gd name="vf" fmla="val 115470"/>
              </a:avLst>
            </a:prstGeom>
            <a:solidFill>
              <a:srgbClr val="2764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CEB14756-9278-4222-B0EB-257C11E77371}"/>
                </a:ext>
              </a:extLst>
            </p:cNvPr>
            <p:cNvCxnSpPr>
              <a:cxnSpLocks/>
              <a:stCxn id="385" idx="1"/>
              <a:endCxn id="385" idx="0"/>
            </p:cNvCxnSpPr>
            <p:nvPr/>
          </p:nvCxnSpPr>
          <p:spPr>
            <a:xfrm>
              <a:off x="4775309" y="3765772"/>
              <a:ext cx="189310" cy="10846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2B0EA41E-FF96-4C7A-8F89-EDE32976F756}"/>
                </a:ext>
              </a:extLst>
            </p:cNvPr>
            <p:cNvCxnSpPr>
              <a:cxnSpLocks/>
              <a:stCxn id="385" idx="3"/>
              <a:endCxn id="385" idx="4"/>
            </p:cNvCxnSpPr>
            <p:nvPr/>
          </p:nvCxnSpPr>
          <p:spPr>
            <a:xfrm>
              <a:off x="4964619" y="3574414"/>
              <a:ext cx="189311" cy="10846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755AA0C9-3D53-4807-B70E-0470435CDC1B}"/>
                </a:ext>
              </a:extLst>
            </p:cNvPr>
            <p:cNvCxnSpPr>
              <a:cxnSpLocks/>
              <a:stCxn id="385" idx="0"/>
              <a:endCxn id="385" idx="5"/>
            </p:cNvCxnSpPr>
            <p:nvPr/>
          </p:nvCxnSpPr>
          <p:spPr>
            <a:xfrm flipV="1">
              <a:off x="4964619" y="3765772"/>
              <a:ext cx="189311" cy="10846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79D66B2D-60A4-4181-A3FF-3659B299B66C}"/>
                </a:ext>
              </a:extLst>
            </p:cNvPr>
            <p:cNvCxnSpPr>
              <a:cxnSpLocks/>
              <a:stCxn id="385" idx="4"/>
              <a:endCxn id="385" idx="5"/>
            </p:cNvCxnSpPr>
            <p:nvPr/>
          </p:nvCxnSpPr>
          <p:spPr>
            <a:xfrm>
              <a:off x="5153930" y="3682878"/>
              <a:ext cx="0" cy="828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6F42F36-08D8-4971-B57D-A76360A5C7CE}"/>
                </a:ext>
              </a:extLst>
            </p:cNvPr>
            <p:cNvCxnSpPr>
              <a:cxnSpLocks/>
              <a:stCxn id="385" idx="2"/>
              <a:endCxn id="385" idx="3"/>
            </p:cNvCxnSpPr>
            <p:nvPr/>
          </p:nvCxnSpPr>
          <p:spPr>
            <a:xfrm flipV="1">
              <a:off x="4775309" y="3574414"/>
              <a:ext cx="189310" cy="10846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BD707119-16A7-4AA1-BC14-90EF7E8F90A7}"/>
                </a:ext>
              </a:extLst>
            </p:cNvPr>
            <p:cNvCxnSpPr>
              <a:cxnSpLocks/>
              <a:stCxn id="385" idx="1"/>
              <a:endCxn id="385" idx="2"/>
            </p:cNvCxnSpPr>
            <p:nvPr/>
          </p:nvCxnSpPr>
          <p:spPr>
            <a:xfrm flipV="1">
              <a:off x="4775309" y="3682878"/>
              <a:ext cx="0" cy="828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C000BDF6-E74A-4B8E-8E9B-F6813D8063A8}"/>
                </a:ext>
              </a:extLst>
            </p:cNvPr>
            <p:cNvCxnSpPr>
              <a:cxnSpLocks/>
            </p:cNvCxnSpPr>
            <p:nvPr/>
          </p:nvCxnSpPr>
          <p:spPr>
            <a:xfrm>
              <a:off x="4774531" y="3681116"/>
              <a:ext cx="189309" cy="10948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8B44C2AD-9F80-47F3-A702-1BB6AF93A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3840" y="3681116"/>
              <a:ext cx="189312" cy="109482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F236D9BA-A60D-4D8B-9E21-1CFE865FB2A3}"/>
                </a:ext>
              </a:extLst>
            </p:cNvPr>
            <p:cNvCxnSpPr>
              <a:cxnSpLocks/>
            </p:cNvCxnSpPr>
            <p:nvPr/>
          </p:nvCxnSpPr>
          <p:spPr>
            <a:xfrm>
              <a:off x="4964619" y="3791342"/>
              <a:ext cx="0" cy="8289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B8DE005B-0F84-46C4-90E8-EE315A5AE4AC}"/>
              </a:ext>
            </a:extLst>
          </p:cNvPr>
          <p:cNvGrpSpPr/>
          <p:nvPr/>
        </p:nvGrpSpPr>
        <p:grpSpPr>
          <a:xfrm>
            <a:off x="5144668" y="2124702"/>
            <a:ext cx="378622" cy="439200"/>
            <a:chOff x="4189649" y="3172089"/>
            <a:chExt cx="378622" cy="439200"/>
          </a:xfrm>
        </p:grpSpPr>
        <p:sp>
          <p:nvSpPr>
            <p:cNvPr id="373" name="Hexagon 372">
              <a:extLst>
                <a:ext uri="{FF2B5EF4-FFF2-40B4-BE49-F238E27FC236}">
                  <a16:creationId xmlns:a16="http://schemas.microsoft.com/office/drawing/2014/main" id="{905DF413-FF33-4CBF-AD89-01FAE124694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159360" y="3202378"/>
              <a:ext cx="439200" cy="378621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B8E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BE74F013-93AF-4F9B-89CD-08EBBAB196EE}"/>
                </a:ext>
              </a:extLst>
            </p:cNvPr>
            <p:cNvGrpSpPr/>
            <p:nvPr/>
          </p:nvGrpSpPr>
          <p:grpSpPr>
            <a:xfrm>
              <a:off x="4189650" y="3172089"/>
              <a:ext cx="378621" cy="439200"/>
              <a:chOff x="5026550" y="3252248"/>
              <a:chExt cx="378621" cy="439200"/>
            </a:xfrm>
          </p:grpSpPr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24161AC5-A72D-4DF5-BC01-6599548A06EF}"/>
                  </a:ext>
                </a:extLst>
              </p:cNvPr>
              <p:cNvCxnSpPr/>
              <p:nvPr/>
            </p:nvCxnSpPr>
            <p:spPr>
              <a:xfrm>
                <a:off x="5026550" y="3581966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DE436B90-A67D-417D-8A12-C8E6F3BEF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252248"/>
                <a:ext cx="185976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84DCC0B9-CDC1-49F7-833A-3E1F82C42C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60" y="3581966"/>
                <a:ext cx="189311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773F0958-5F82-432C-A421-5BCC41634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5171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303EEE4B-D76D-4B94-AE24-D49C6A22DE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252248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F38D3105-ED16-42FC-8804-069B59C309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41BA1D21-FB2A-4453-9D55-2EA668BDA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471212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F188D52C-8F15-4347-8723-EE495EE48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6550" y="3361730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AFA1FC2A-C0F0-4695-80C8-7519DA547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59" y="3361730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A3441A3-8968-449B-B230-E343BA608A47}"/>
              </a:ext>
            </a:extLst>
          </p:cNvPr>
          <p:cNvGrpSpPr/>
          <p:nvPr/>
        </p:nvGrpSpPr>
        <p:grpSpPr>
          <a:xfrm>
            <a:off x="5149532" y="2342522"/>
            <a:ext cx="378622" cy="439200"/>
            <a:chOff x="4184781" y="3815584"/>
            <a:chExt cx="378622" cy="439200"/>
          </a:xfrm>
        </p:grpSpPr>
        <p:sp>
          <p:nvSpPr>
            <p:cNvPr id="362" name="Hexagon 361">
              <a:extLst>
                <a:ext uri="{FF2B5EF4-FFF2-40B4-BE49-F238E27FC236}">
                  <a16:creationId xmlns:a16="http://schemas.microsoft.com/office/drawing/2014/main" id="{680B12FD-694E-417E-A9DF-7449B6632F0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154492" y="3845873"/>
              <a:ext cx="439200" cy="378621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B8E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1B7FAFCC-D082-4023-B1DB-935F713CACE6}"/>
                </a:ext>
              </a:extLst>
            </p:cNvPr>
            <p:cNvGrpSpPr/>
            <p:nvPr/>
          </p:nvGrpSpPr>
          <p:grpSpPr>
            <a:xfrm>
              <a:off x="4184782" y="3815584"/>
              <a:ext cx="378621" cy="439200"/>
              <a:chOff x="5026550" y="3252248"/>
              <a:chExt cx="378621" cy="439200"/>
            </a:xfrm>
          </p:grpSpPr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2C26DB24-6871-4500-8156-3D726B564D7E}"/>
                  </a:ext>
                </a:extLst>
              </p:cNvPr>
              <p:cNvCxnSpPr/>
              <p:nvPr/>
            </p:nvCxnSpPr>
            <p:spPr>
              <a:xfrm>
                <a:off x="5026550" y="3581966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85512506-D5C4-4EBB-AE8E-0CE56C9DF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252248"/>
                <a:ext cx="185976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7887AC8-9B54-4ACD-ABFF-9E0C8BB217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60" y="3581966"/>
                <a:ext cx="189311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385B567D-2514-4545-90EF-3919BD026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5171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8A01C564-4235-408E-969E-E9FB4C8032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252248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18230F8F-106F-4021-8BD1-6809FDAB20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6E3A6C01-4668-4AF7-8158-31EB8E37B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471212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003165B9-CE5F-4C4C-A2BE-C38F9E1384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6550" y="3361730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3A2339CB-5415-4508-88C9-E5502785E1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59" y="3361730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2FD1F998-FC1A-4410-8D87-ECB674687335}"/>
              </a:ext>
            </a:extLst>
          </p:cNvPr>
          <p:cNvSpPr txBox="1"/>
          <p:nvPr/>
        </p:nvSpPr>
        <p:spPr>
          <a:xfrm rot="20815564">
            <a:off x="5237912" y="2143435"/>
            <a:ext cx="194580" cy="184666"/>
          </a:xfrm>
          <a:prstGeom prst="rect">
            <a:avLst/>
          </a:prstGeom>
          <a:noFill/>
          <a:scene3d>
            <a:camera prst="isometricOffAxis1Top">
              <a:rot lat="18256832" lon="1096859" rev="19842000"/>
            </a:camera>
            <a:lightRig rig="threePt" dir="t"/>
          </a:scene3d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RX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DB9F8B49-154F-42E1-B5A1-2E137EAEA11C}"/>
              </a:ext>
            </a:extLst>
          </p:cNvPr>
          <p:cNvSpPr txBox="1"/>
          <p:nvPr/>
        </p:nvSpPr>
        <p:spPr>
          <a:xfrm rot="20815564">
            <a:off x="5237912" y="2356310"/>
            <a:ext cx="194580" cy="184666"/>
          </a:xfrm>
          <a:prstGeom prst="rect">
            <a:avLst/>
          </a:prstGeom>
          <a:noFill/>
          <a:scene3d>
            <a:camera prst="isometricOffAxis1Top">
              <a:rot lat="18256832" lon="1096859" rev="19842000"/>
            </a:camera>
            <a:lightRig rig="threePt" dir="t"/>
          </a:scene3d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TX</a:t>
            </a:r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53A9A7B5-85BF-4590-8CCA-7395D7E591BB}"/>
              </a:ext>
            </a:extLst>
          </p:cNvPr>
          <p:cNvGrpSpPr/>
          <p:nvPr/>
        </p:nvGrpSpPr>
        <p:grpSpPr>
          <a:xfrm>
            <a:off x="5065716" y="2511806"/>
            <a:ext cx="379399" cy="463846"/>
            <a:chOff x="4372729" y="4029438"/>
            <a:chExt cx="379399" cy="463846"/>
          </a:xfrm>
        </p:grpSpPr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23B0668F-0417-4727-9AE6-F953A044C376}"/>
                </a:ext>
              </a:extLst>
            </p:cNvPr>
            <p:cNvGrpSpPr/>
            <p:nvPr/>
          </p:nvGrpSpPr>
          <p:grpSpPr>
            <a:xfrm>
              <a:off x="4372729" y="4193462"/>
              <a:ext cx="379399" cy="299822"/>
              <a:chOff x="4774531" y="3574414"/>
              <a:chExt cx="379399" cy="299822"/>
            </a:xfrm>
          </p:grpSpPr>
          <p:sp>
            <p:nvSpPr>
              <p:cNvPr id="352" name="Hexagon 351">
                <a:extLst>
                  <a:ext uri="{FF2B5EF4-FFF2-40B4-BE49-F238E27FC236}">
                    <a16:creationId xmlns:a16="http://schemas.microsoft.com/office/drawing/2014/main" id="{CD2E8F7C-973A-44DB-8A49-9EDE980C59C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814708" y="3535014"/>
                <a:ext cx="299822" cy="378621"/>
              </a:xfrm>
              <a:prstGeom prst="hexagon">
                <a:avLst>
                  <a:gd name="adj" fmla="val 36176"/>
                  <a:gd name="vf" fmla="val 115470"/>
                </a:avLst>
              </a:prstGeom>
              <a:solidFill>
                <a:srgbClr val="4D92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5BA114D4-BFBA-4F95-B3DB-64FD60BE057A}"/>
                  </a:ext>
                </a:extLst>
              </p:cNvPr>
              <p:cNvCxnSpPr>
                <a:cxnSpLocks/>
                <a:stCxn id="352" idx="1"/>
                <a:endCxn id="352" idx="0"/>
              </p:cNvCxnSpPr>
              <p:nvPr/>
            </p:nvCxnSpPr>
            <p:spPr>
              <a:xfrm>
                <a:off x="4775309" y="3765772"/>
                <a:ext cx="189310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ECA6CAC7-9235-421F-B4EE-0D88A997C651}"/>
                  </a:ext>
                </a:extLst>
              </p:cNvPr>
              <p:cNvCxnSpPr>
                <a:cxnSpLocks/>
                <a:stCxn id="352" idx="3"/>
                <a:endCxn id="352" idx="4"/>
              </p:cNvCxnSpPr>
              <p:nvPr/>
            </p:nvCxnSpPr>
            <p:spPr>
              <a:xfrm>
                <a:off x="4964619" y="3574414"/>
                <a:ext cx="189311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BE77009B-8DED-40AE-8594-97E46BFED588}"/>
                  </a:ext>
                </a:extLst>
              </p:cNvPr>
              <p:cNvCxnSpPr>
                <a:cxnSpLocks/>
                <a:stCxn id="352" idx="0"/>
                <a:endCxn id="352" idx="5"/>
              </p:cNvCxnSpPr>
              <p:nvPr/>
            </p:nvCxnSpPr>
            <p:spPr>
              <a:xfrm flipV="1">
                <a:off x="4964619" y="3765772"/>
                <a:ext cx="189311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8BF10BBE-611B-406D-B80C-F0EFCA6C2868}"/>
                  </a:ext>
                </a:extLst>
              </p:cNvPr>
              <p:cNvCxnSpPr>
                <a:cxnSpLocks/>
                <a:stCxn id="352" idx="4"/>
                <a:endCxn id="352" idx="5"/>
              </p:cNvCxnSpPr>
              <p:nvPr/>
            </p:nvCxnSpPr>
            <p:spPr>
              <a:xfrm>
                <a:off x="5153930" y="3682878"/>
                <a:ext cx="0" cy="828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83255699-A7E6-48A1-904A-BCEFFA098A05}"/>
                  </a:ext>
                </a:extLst>
              </p:cNvPr>
              <p:cNvCxnSpPr>
                <a:cxnSpLocks/>
                <a:stCxn id="352" idx="2"/>
                <a:endCxn id="352" idx="3"/>
              </p:cNvCxnSpPr>
              <p:nvPr/>
            </p:nvCxnSpPr>
            <p:spPr>
              <a:xfrm flipV="1">
                <a:off x="4775309" y="3574414"/>
                <a:ext cx="189310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890113B1-41ED-4167-8F18-F18929C897A2}"/>
                  </a:ext>
                </a:extLst>
              </p:cNvPr>
              <p:cNvCxnSpPr>
                <a:cxnSpLocks/>
                <a:stCxn id="352" idx="1"/>
                <a:endCxn id="352" idx="2"/>
              </p:cNvCxnSpPr>
              <p:nvPr/>
            </p:nvCxnSpPr>
            <p:spPr>
              <a:xfrm flipV="1">
                <a:off x="4775309" y="3682878"/>
                <a:ext cx="0" cy="828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E3CF66C0-C82C-4BB4-B8E8-BAD0E05340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531" y="3681116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FA0B59E7-BB7E-49D0-9F0C-A360ED5FE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3840" y="3681116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13B8CFE1-580C-4819-8847-644F02EDC6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9" y="3791342"/>
                <a:ext cx="0" cy="828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EA5CEB8E-8C9B-4F62-B5F0-C634D7F55E26}"/>
                </a:ext>
              </a:extLst>
            </p:cNvPr>
            <p:cNvGrpSpPr/>
            <p:nvPr/>
          </p:nvGrpSpPr>
          <p:grpSpPr>
            <a:xfrm>
              <a:off x="4372729" y="4111078"/>
              <a:ext cx="379399" cy="299822"/>
              <a:chOff x="4774531" y="3574414"/>
              <a:chExt cx="379399" cy="299822"/>
            </a:xfrm>
          </p:grpSpPr>
          <p:sp>
            <p:nvSpPr>
              <p:cNvPr id="342" name="Hexagon 341">
                <a:extLst>
                  <a:ext uri="{FF2B5EF4-FFF2-40B4-BE49-F238E27FC236}">
                    <a16:creationId xmlns:a16="http://schemas.microsoft.com/office/drawing/2014/main" id="{547B1371-9F0A-4083-8F5F-CA653007E02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814708" y="3535014"/>
                <a:ext cx="299822" cy="378621"/>
              </a:xfrm>
              <a:prstGeom prst="hexagon">
                <a:avLst>
                  <a:gd name="adj" fmla="val 36176"/>
                  <a:gd name="vf" fmla="val 115470"/>
                </a:avLst>
              </a:prstGeom>
              <a:solidFill>
                <a:srgbClr val="7FBC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86FBF91F-7316-4172-B6CE-750B0204D5C5}"/>
                  </a:ext>
                </a:extLst>
              </p:cNvPr>
              <p:cNvCxnSpPr>
                <a:cxnSpLocks/>
                <a:stCxn id="342" idx="1"/>
                <a:endCxn id="342" idx="0"/>
              </p:cNvCxnSpPr>
              <p:nvPr/>
            </p:nvCxnSpPr>
            <p:spPr>
              <a:xfrm>
                <a:off x="4775309" y="3765772"/>
                <a:ext cx="189310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31BDCA58-B7FB-415B-883D-EF3D95A51F55}"/>
                  </a:ext>
                </a:extLst>
              </p:cNvPr>
              <p:cNvCxnSpPr>
                <a:cxnSpLocks/>
                <a:stCxn id="342" idx="3"/>
                <a:endCxn id="342" idx="4"/>
              </p:cNvCxnSpPr>
              <p:nvPr/>
            </p:nvCxnSpPr>
            <p:spPr>
              <a:xfrm>
                <a:off x="4964619" y="3574414"/>
                <a:ext cx="189311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00BFAF1-EED8-4410-BE4A-9648A0CD70CE}"/>
                  </a:ext>
                </a:extLst>
              </p:cNvPr>
              <p:cNvCxnSpPr>
                <a:cxnSpLocks/>
                <a:stCxn id="342" idx="0"/>
                <a:endCxn id="342" idx="5"/>
              </p:cNvCxnSpPr>
              <p:nvPr/>
            </p:nvCxnSpPr>
            <p:spPr>
              <a:xfrm flipV="1">
                <a:off x="4964619" y="3765772"/>
                <a:ext cx="189311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9F793E87-EC2E-4030-BE20-6415921EA316}"/>
                  </a:ext>
                </a:extLst>
              </p:cNvPr>
              <p:cNvCxnSpPr>
                <a:cxnSpLocks/>
                <a:stCxn id="342" idx="4"/>
                <a:endCxn id="342" idx="5"/>
              </p:cNvCxnSpPr>
              <p:nvPr/>
            </p:nvCxnSpPr>
            <p:spPr>
              <a:xfrm>
                <a:off x="5153930" y="3682878"/>
                <a:ext cx="0" cy="828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D9B5C302-46E2-4E64-94B5-AC19169A3C76}"/>
                  </a:ext>
                </a:extLst>
              </p:cNvPr>
              <p:cNvCxnSpPr>
                <a:cxnSpLocks/>
                <a:stCxn id="342" idx="2"/>
                <a:endCxn id="342" idx="3"/>
              </p:cNvCxnSpPr>
              <p:nvPr/>
            </p:nvCxnSpPr>
            <p:spPr>
              <a:xfrm flipV="1">
                <a:off x="4775309" y="3574414"/>
                <a:ext cx="189310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5D5D4411-BAC3-48E7-8544-B282519B0C85}"/>
                  </a:ext>
                </a:extLst>
              </p:cNvPr>
              <p:cNvCxnSpPr>
                <a:cxnSpLocks/>
                <a:stCxn id="342" idx="1"/>
                <a:endCxn id="342" idx="2"/>
              </p:cNvCxnSpPr>
              <p:nvPr/>
            </p:nvCxnSpPr>
            <p:spPr>
              <a:xfrm flipV="1">
                <a:off x="4775309" y="3682878"/>
                <a:ext cx="0" cy="828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DB5060F2-38AB-4920-A01E-BC8498F74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531" y="3681116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EB3F965B-B6D7-409A-B4BB-B74C2627B8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3840" y="3681116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8C5B077F-B903-4CD2-AF16-9031A8D07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9" y="3791342"/>
                <a:ext cx="0" cy="828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BBE27A55-F71F-4F2B-B204-34BAE8E5E350}"/>
                </a:ext>
              </a:extLst>
            </p:cNvPr>
            <p:cNvGrpSpPr/>
            <p:nvPr/>
          </p:nvGrpSpPr>
          <p:grpSpPr>
            <a:xfrm>
              <a:off x="4372729" y="4029438"/>
              <a:ext cx="379399" cy="299822"/>
              <a:chOff x="4774531" y="3574414"/>
              <a:chExt cx="379399" cy="299822"/>
            </a:xfrm>
          </p:grpSpPr>
          <p:sp>
            <p:nvSpPr>
              <p:cNvPr id="332" name="Hexagon 331">
                <a:extLst>
                  <a:ext uri="{FF2B5EF4-FFF2-40B4-BE49-F238E27FC236}">
                    <a16:creationId xmlns:a16="http://schemas.microsoft.com/office/drawing/2014/main" id="{F0122DDE-1F46-457E-A6FB-C2BE3308EAA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814708" y="3535014"/>
                <a:ext cx="299822" cy="378621"/>
              </a:xfrm>
              <a:prstGeom prst="hexagon">
                <a:avLst>
                  <a:gd name="adj" fmla="val 36176"/>
                  <a:gd name="vf" fmla="val 115470"/>
                </a:avLst>
              </a:prstGeom>
              <a:solidFill>
                <a:srgbClr val="80CD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CA9BB7B7-4A90-438D-BBBA-CDDE1656C1E8}"/>
                  </a:ext>
                </a:extLst>
              </p:cNvPr>
              <p:cNvCxnSpPr>
                <a:cxnSpLocks/>
                <a:stCxn id="332" idx="1"/>
                <a:endCxn id="332" idx="0"/>
              </p:cNvCxnSpPr>
              <p:nvPr/>
            </p:nvCxnSpPr>
            <p:spPr>
              <a:xfrm>
                <a:off x="4775309" y="3765772"/>
                <a:ext cx="189310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57563E69-C45D-459E-A023-2051DB6E3CD0}"/>
                  </a:ext>
                </a:extLst>
              </p:cNvPr>
              <p:cNvCxnSpPr>
                <a:cxnSpLocks/>
                <a:stCxn id="332" idx="3"/>
                <a:endCxn id="332" idx="4"/>
              </p:cNvCxnSpPr>
              <p:nvPr/>
            </p:nvCxnSpPr>
            <p:spPr>
              <a:xfrm>
                <a:off x="4964619" y="3574414"/>
                <a:ext cx="189311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D53EF6A4-021E-4800-A931-DD73B235CC28}"/>
                  </a:ext>
                </a:extLst>
              </p:cNvPr>
              <p:cNvCxnSpPr>
                <a:cxnSpLocks/>
                <a:stCxn id="332" idx="0"/>
                <a:endCxn id="332" idx="5"/>
              </p:cNvCxnSpPr>
              <p:nvPr/>
            </p:nvCxnSpPr>
            <p:spPr>
              <a:xfrm flipV="1">
                <a:off x="4964619" y="3765772"/>
                <a:ext cx="189311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0F87A3C-7BDF-47F7-93A1-D1BD4A0D10A0}"/>
                  </a:ext>
                </a:extLst>
              </p:cNvPr>
              <p:cNvCxnSpPr>
                <a:cxnSpLocks/>
                <a:stCxn id="332" idx="4"/>
                <a:endCxn id="332" idx="5"/>
              </p:cNvCxnSpPr>
              <p:nvPr/>
            </p:nvCxnSpPr>
            <p:spPr>
              <a:xfrm>
                <a:off x="5153930" y="3682878"/>
                <a:ext cx="0" cy="828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408C25EA-AE90-4CA9-8814-976D7CEF1E6E}"/>
                  </a:ext>
                </a:extLst>
              </p:cNvPr>
              <p:cNvCxnSpPr>
                <a:cxnSpLocks/>
                <a:stCxn id="332" idx="2"/>
                <a:endCxn id="332" idx="3"/>
              </p:cNvCxnSpPr>
              <p:nvPr/>
            </p:nvCxnSpPr>
            <p:spPr>
              <a:xfrm flipV="1">
                <a:off x="4775309" y="3574414"/>
                <a:ext cx="189310" cy="10846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1DC717EC-3C38-4DC6-B821-44E5840E2074}"/>
                  </a:ext>
                </a:extLst>
              </p:cNvPr>
              <p:cNvCxnSpPr>
                <a:cxnSpLocks/>
                <a:stCxn id="332" idx="1"/>
                <a:endCxn id="332" idx="2"/>
              </p:cNvCxnSpPr>
              <p:nvPr/>
            </p:nvCxnSpPr>
            <p:spPr>
              <a:xfrm flipV="1">
                <a:off x="4775309" y="3682878"/>
                <a:ext cx="0" cy="828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F64FCA26-ED2A-4F37-B995-BD044255C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74531" y="3681116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3BE30C57-6459-40B0-BF71-F4CE5CB5EA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3840" y="3681116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FF1F9665-AF05-4E9F-90A8-5ED1DC773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4619" y="3791342"/>
                <a:ext cx="0" cy="82894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01730851-4F50-4442-B6F4-D73045753BF8}"/>
              </a:ext>
            </a:extLst>
          </p:cNvPr>
          <p:cNvSpPr txBox="1"/>
          <p:nvPr/>
        </p:nvSpPr>
        <p:spPr>
          <a:xfrm>
            <a:off x="4826005" y="1747914"/>
            <a:ext cx="933663" cy="19274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14000"/>
              </a:lnSpc>
              <a:buClr>
                <a:srgbClr val="00479D"/>
              </a:buClr>
              <a:buSzPct val="75000"/>
            </a:pP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Naros.Card</a:t>
            </a:r>
            <a:r>
              <a:rPr lang="en-US" sz="1200" b="1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TM</a:t>
            </a:r>
            <a:endParaRPr lang="en-US" sz="1200" b="1" baseline="300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4" name="Freeform: Shape 323">
            <a:extLst>
              <a:ext uri="{FF2B5EF4-FFF2-40B4-BE49-F238E27FC236}">
                <a16:creationId xmlns:a16="http://schemas.microsoft.com/office/drawing/2014/main" id="{13C67FAA-A66D-419E-88E8-3CB0952CAA21}"/>
              </a:ext>
            </a:extLst>
          </p:cNvPr>
          <p:cNvSpPr/>
          <p:nvPr/>
        </p:nvSpPr>
        <p:spPr>
          <a:xfrm>
            <a:off x="4252758" y="1345108"/>
            <a:ext cx="3157773" cy="1744539"/>
          </a:xfrm>
          <a:custGeom>
            <a:avLst/>
            <a:gdLst>
              <a:gd name="connsiteX0" fmla="*/ 35275 w 3157773"/>
              <a:gd name="connsiteY0" fmla="*/ 0 h 1744539"/>
              <a:gd name="connsiteX1" fmla="*/ 1602893 w 3157773"/>
              <a:gd name="connsiteY1" fmla="*/ 0 h 1744539"/>
              <a:gd name="connsiteX2" fmla="*/ 1602893 w 3157773"/>
              <a:gd name="connsiteY2" fmla="*/ 618001 h 1744539"/>
              <a:gd name="connsiteX3" fmla="*/ 1662654 w 3157773"/>
              <a:gd name="connsiteY3" fmla="*/ 690012 h 1744539"/>
              <a:gd name="connsiteX4" fmla="*/ 3157773 w 3157773"/>
              <a:gd name="connsiteY4" fmla="*/ 690012 h 1744539"/>
              <a:gd name="connsiteX5" fmla="*/ 3157773 w 3157773"/>
              <a:gd name="connsiteY5" fmla="*/ 1709264 h 1744539"/>
              <a:gd name="connsiteX6" fmla="*/ 3122498 w 3157773"/>
              <a:gd name="connsiteY6" fmla="*/ 1744539 h 1744539"/>
              <a:gd name="connsiteX7" fmla="*/ 35275 w 3157773"/>
              <a:gd name="connsiteY7" fmla="*/ 1744539 h 1744539"/>
              <a:gd name="connsiteX8" fmla="*/ 0 w 3157773"/>
              <a:gd name="connsiteY8" fmla="*/ 1709264 h 1744539"/>
              <a:gd name="connsiteX9" fmla="*/ 0 w 3157773"/>
              <a:gd name="connsiteY9" fmla="*/ 35275 h 1744539"/>
              <a:gd name="connsiteX10" fmla="*/ 35275 w 3157773"/>
              <a:gd name="connsiteY10" fmla="*/ 0 h 1744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57773" h="1744539">
                <a:moveTo>
                  <a:pt x="35275" y="0"/>
                </a:moveTo>
                <a:lnTo>
                  <a:pt x="1602893" y="0"/>
                </a:lnTo>
                <a:lnTo>
                  <a:pt x="1602893" y="618001"/>
                </a:lnTo>
                <a:cubicBezTo>
                  <a:pt x="1602893" y="657772"/>
                  <a:pt x="1629649" y="690012"/>
                  <a:pt x="1662654" y="690012"/>
                </a:cubicBezTo>
                <a:lnTo>
                  <a:pt x="3157773" y="690012"/>
                </a:lnTo>
                <a:lnTo>
                  <a:pt x="3157773" y="1709264"/>
                </a:lnTo>
                <a:cubicBezTo>
                  <a:pt x="3157773" y="1728746"/>
                  <a:pt x="3141980" y="1744539"/>
                  <a:pt x="3122498" y="1744539"/>
                </a:cubicBezTo>
                <a:lnTo>
                  <a:pt x="35275" y="1744539"/>
                </a:lnTo>
                <a:cubicBezTo>
                  <a:pt x="15793" y="1744539"/>
                  <a:pt x="0" y="1728746"/>
                  <a:pt x="0" y="1709264"/>
                </a:cubicBezTo>
                <a:lnTo>
                  <a:pt x="0" y="35275"/>
                </a:lnTo>
                <a:cubicBezTo>
                  <a:pt x="0" y="15793"/>
                  <a:pt x="15793" y="0"/>
                  <a:pt x="35275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37935B8-3BA6-49CA-BFF1-AE7FDE46CF70}"/>
              </a:ext>
            </a:extLst>
          </p:cNvPr>
          <p:cNvCxnSpPr>
            <a:cxnSpLocks/>
          </p:cNvCxnSpPr>
          <p:nvPr/>
        </p:nvCxnSpPr>
        <p:spPr>
          <a:xfrm flipH="1">
            <a:off x="5525575" y="2372701"/>
            <a:ext cx="1188000" cy="0"/>
          </a:xfrm>
          <a:prstGeom prst="straightConnector1">
            <a:avLst/>
          </a:prstGeom>
          <a:ln w="25400">
            <a:solidFill>
              <a:srgbClr val="008080"/>
            </a:solidFill>
            <a:tailEnd type="triangle"/>
          </a:ln>
          <a:effectLst>
            <a:glow rad="38100">
              <a:srgbClr val="008080">
                <a:alpha val="4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9326F1F5-DA78-4851-AD3E-F591D1C2A35C}"/>
              </a:ext>
            </a:extLst>
          </p:cNvPr>
          <p:cNvCxnSpPr>
            <a:cxnSpLocks/>
          </p:cNvCxnSpPr>
          <p:nvPr/>
        </p:nvCxnSpPr>
        <p:spPr>
          <a:xfrm flipH="1">
            <a:off x="5525575" y="2525101"/>
            <a:ext cx="1188000" cy="0"/>
          </a:xfrm>
          <a:prstGeom prst="straightConnector1">
            <a:avLst/>
          </a:prstGeom>
          <a:ln w="25400">
            <a:solidFill>
              <a:srgbClr val="008080"/>
            </a:solidFill>
            <a:headEnd type="triangle"/>
            <a:tailEnd type="none"/>
          </a:ln>
          <a:effectLst>
            <a:glow rad="38100">
              <a:srgbClr val="008080">
                <a:alpha val="4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nector: Elbow 326">
            <a:extLst>
              <a:ext uri="{FF2B5EF4-FFF2-40B4-BE49-F238E27FC236}">
                <a16:creationId xmlns:a16="http://schemas.microsoft.com/office/drawing/2014/main" id="{B749ED70-DD0F-4EE1-8AE6-F740BAFEDC4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9823" y="1987116"/>
            <a:ext cx="102330" cy="648000"/>
          </a:xfrm>
          <a:prstGeom prst="bentConnector2">
            <a:avLst/>
          </a:prstGeom>
          <a:ln w="25400">
            <a:solidFill>
              <a:srgbClr val="008080"/>
            </a:solidFill>
            <a:headEnd type="triangle"/>
            <a:tailEnd type="none"/>
          </a:ln>
          <a:effectLst>
            <a:glow rad="38100">
              <a:srgbClr val="008080">
                <a:alpha val="4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Connector: Elbow 327">
            <a:extLst>
              <a:ext uri="{FF2B5EF4-FFF2-40B4-BE49-F238E27FC236}">
                <a16:creationId xmlns:a16="http://schemas.microsoft.com/office/drawing/2014/main" id="{BCAF5BEE-8046-4EFB-9207-0935EA26D7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73263" y="2122363"/>
            <a:ext cx="55450" cy="648000"/>
          </a:xfrm>
          <a:prstGeom prst="bentConnector2">
            <a:avLst/>
          </a:prstGeom>
          <a:ln w="25400">
            <a:solidFill>
              <a:srgbClr val="008080"/>
            </a:solidFill>
            <a:headEnd type="none"/>
            <a:tailEnd type="triangle"/>
          </a:ln>
          <a:effectLst>
            <a:glow rad="38100">
              <a:srgbClr val="008080">
                <a:alpha val="4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5C2EEC86-BF5E-4FE4-90EE-AC60C443E129}"/>
              </a:ext>
            </a:extLst>
          </p:cNvPr>
          <p:cNvGrpSpPr/>
          <p:nvPr/>
        </p:nvGrpSpPr>
        <p:grpSpPr>
          <a:xfrm>
            <a:off x="4252758" y="3770020"/>
            <a:ext cx="3157773" cy="1744539"/>
            <a:chOff x="4280432" y="3863345"/>
            <a:chExt cx="3157773" cy="1744539"/>
          </a:xfrm>
        </p:grpSpPr>
        <p:sp>
          <p:nvSpPr>
            <p:cNvPr id="425" name="TextBox 424">
              <a:extLst>
                <a:ext uri="{FF2B5EF4-FFF2-40B4-BE49-F238E27FC236}">
                  <a16:creationId xmlns:a16="http://schemas.microsoft.com/office/drawing/2014/main" id="{D51E82EE-D6FA-4B0E-9F1D-21FCAA94141F}"/>
                </a:ext>
              </a:extLst>
            </p:cNvPr>
            <p:cNvSpPr txBox="1"/>
            <p:nvPr/>
          </p:nvSpPr>
          <p:spPr>
            <a:xfrm>
              <a:off x="4326977" y="3894134"/>
              <a:ext cx="1296000" cy="19274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4000"/>
                </a:lnSpc>
                <a:buClr>
                  <a:srgbClr val="00479D"/>
                </a:buClr>
                <a:buSzPct val="75000"/>
              </a:pP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Naros.CCS</a:t>
              </a:r>
              <a:r>
                <a:rPr lang="en-US" sz="1200" b="1" baseline="30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TM</a:t>
              </a:r>
              <a:endParaRPr lang="en-US" sz="12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D4C1BDB8-99A8-4EEF-8363-6822355F7713}"/>
                </a:ext>
              </a:extLst>
            </p:cNvPr>
            <p:cNvGrpSpPr/>
            <p:nvPr/>
          </p:nvGrpSpPr>
          <p:grpSpPr>
            <a:xfrm>
              <a:off x="6022813" y="5213342"/>
              <a:ext cx="1369831" cy="325029"/>
              <a:chOff x="5865113" y="4051236"/>
              <a:chExt cx="1369831" cy="325029"/>
            </a:xfrm>
          </p:grpSpPr>
          <p:sp>
            <p:nvSpPr>
              <p:cNvPr id="650" name="TextBox 649">
                <a:extLst>
                  <a:ext uri="{FF2B5EF4-FFF2-40B4-BE49-F238E27FC236}">
                    <a16:creationId xmlns:a16="http://schemas.microsoft.com/office/drawing/2014/main" id="{0BE0B8DA-74E0-4373-9A43-DE284F30B5C4}"/>
                  </a:ext>
                </a:extLst>
              </p:cNvPr>
              <p:cNvSpPr txBox="1"/>
              <p:nvPr/>
            </p:nvSpPr>
            <p:spPr>
              <a:xfrm>
                <a:off x="6217037" y="4079290"/>
                <a:ext cx="1017907" cy="268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  <a:buClr>
                    <a:srgbClr val="00479D"/>
                  </a:buClr>
                  <a:buSzPct val="75000"/>
                </a:pP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OSI Layer 2/3/4</a:t>
                </a:r>
                <a:b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Expanded Functionality</a:t>
                </a:r>
                <a:endParaRPr lang="en-US" sz="800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651" name="Group 650">
                <a:extLst>
                  <a:ext uri="{FF2B5EF4-FFF2-40B4-BE49-F238E27FC236}">
                    <a16:creationId xmlns:a16="http://schemas.microsoft.com/office/drawing/2014/main" id="{68771476-62B1-416B-8987-6F8E7C987E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65113" y="4051236"/>
                <a:ext cx="280199" cy="325029"/>
                <a:chOff x="4792229" y="3815584"/>
                <a:chExt cx="378622" cy="439200"/>
              </a:xfrm>
            </p:grpSpPr>
            <p:sp>
              <p:nvSpPr>
                <p:cNvPr id="652" name="Hexagon 651">
                  <a:extLst>
                    <a:ext uri="{FF2B5EF4-FFF2-40B4-BE49-F238E27FC236}">
                      <a16:creationId xmlns:a16="http://schemas.microsoft.com/office/drawing/2014/main" id="{D7000D75-0D1F-4E61-9D10-4AF5DC06AD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761940" y="3845873"/>
                  <a:ext cx="439200" cy="378621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7FBC4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692E47C0-E5C9-4569-B664-5002F0EC4390}"/>
                    </a:ext>
                  </a:extLst>
                </p:cNvPr>
                <p:cNvCxnSpPr>
                  <a:stCxn id="652" idx="1"/>
                  <a:endCxn id="652" idx="0"/>
                </p:cNvCxnSpPr>
                <p:nvPr/>
              </p:nvCxnSpPr>
              <p:spPr>
                <a:xfrm>
                  <a:off x="4792230" y="4145302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772E3043-369A-4319-B9E1-CA533DBDA056}"/>
                    </a:ext>
                  </a:extLst>
                </p:cNvPr>
                <p:cNvCxnSpPr>
                  <a:cxnSpLocks/>
                  <a:stCxn id="652" idx="3"/>
                </p:cNvCxnSpPr>
                <p:nvPr/>
              </p:nvCxnSpPr>
              <p:spPr>
                <a:xfrm>
                  <a:off x="4981540" y="3815584"/>
                  <a:ext cx="185976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234C7C39-7112-4BC0-A0E7-1B3431635B5B}"/>
                    </a:ext>
                  </a:extLst>
                </p:cNvPr>
                <p:cNvCxnSpPr>
                  <a:cxnSpLocks/>
                  <a:stCxn id="652" idx="0"/>
                  <a:endCxn id="652" idx="5"/>
                </p:cNvCxnSpPr>
                <p:nvPr/>
              </p:nvCxnSpPr>
              <p:spPr>
                <a:xfrm flipV="1">
                  <a:off x="4981540" y="4145302"/>
                  <a:ext cx="189311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69D2898E-69C1-4123-ABA2-ADCDA06EAAC1}"/>
                    </a:ext>
                  </a:extLst>
                </p:cNvPr>
                <p:cNvCxnSpPr>
                  <a:cxnSpLocks/>
                  <a:stCxn id="652" idx="4"/>
                  <a:endCxn id="652" idx="5"/>
                </p:cNvCxnSpPr>
                <p:nvPr/>
              </p:nvCxnSpPr>
              <p:spPr>
                <a:xfrm>
                  <a:off x="5170851" y="3925066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001A3FFF-00CD-4145-BB5B-73E7CB28DEFD}"/>
                    </a:ext>
                  </a:extLst>
                </p:cNvPr>
                <p:cNvCxnSpPr>
                  <a:cxnSpLocks/>
                  <a:stCxn id="652" idx="2"/>
                  <a:endCxn id="652" idx="3"/>
                </p:cNvCxnSpPr>
                <p:nvPr/>
              </p:nvCxnSpPr>
              <p:spPr>
                <a:xfrm flipV="1">
                  <a:off x="4792230" y="3815584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8" name="Straight Connector 657">
                  <a:extLst>
                    <a:ext uri="{FF2B5EF4-FFF2-40B4-BE49-F238E27FC236}">
                      <a16:creationId xmlns:a16="http://schemas.microsoft.com/office/drawing/2014/main" id="{2DA57D58-F7F7-48FC-8486-464478B2D541}"/>
                    </a:ext>
                  </a:extLst>
                </p:cNvPr>
                <p:cNvCxnSpPr>
                  <a:cxnSpLocks/>
                  <a:stCxn id="652" idx="1"/>
                  <a:endCxn id="652" idx="2"/>
                </p:cNvCxnSpPr>
                <p:nvPr/>
              </p:nvCxnSpPr>
              <p:spPr>
                <a:xfrm flipV="1">
                  <a:off x="4792230" y="3925066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9" name="Straight Connector 658">
                  <a:extLst>
                    <a:ext uri="{FF2B5EF4-FFF2-40B4-BE49-F238E27FC236}">
                      <a16:creationId xmlns:a16="http://schemas.microsoft.com/office/drawing/2014/main" id="{2C969BF3-2824-4D67-A4A6-5F1C9A6EA0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1540" y="4034548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0" name="Straight Connector 659">
                  <a:extLst>
                    <a:ext uri="{FF2B5EF4-FFF2-40B4-BE49-F238E27FC236}">
                      <a16:creationId xmlns:a16="http://schemas.microsoft.com/office/drawing/2014/main" id="{FF8A1000-9698-43D8-94EC-6938F4E764D4}"/>
                    </a:ext>
                  </a:extLst>
                </p:cNvPr>
                <p:cNvCxnSpPr>
                  <a:cxnSpLocks/>
                  <a:stCxn id="652" idx="2"/>
                </p:cNvCxnSpPr>
                <p:nvPr/>
              </p:nvCxnSpPr>
              <p:spPr>
                <a:xfrm>
                  <a:off x="4792230" y="3925066"/>
                  <a:ext cx="189309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1" name="Straight Connector 660">
                  <a:extLst>
                    <a:ext uri="{FF2B5EF4-FFF2-40B4-BE49-F238E27FC236}">
                      <a16:creationId xmlns:a16="http://schemas.microsoft.com/office/drawing/2014/main" id="{97D0BF24-789D-4035-80DF-E6F13E8EFC72}"/>
                    </a:ext>
                  </a:extLst>
                </p:cNvPr>
                <p:cNvCxnSpPr>
                  <a:cxnSpLocks/>
                  <a:endCxn id="652" idx="4"/>
                </p:cNvCxnSpPr>
                <p:nvPr/>
              </p:nvCxnSpPr>
              <p:spPr>
                <a:xfrm flipV="1">
                  <a:off x="4981539" y="3925066"/>
                  <a:ext cx="189312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11E3250C-CAAE-4E56-8F54-78CC841E0310}"/>
                </a:ext>
              </a:extLst>
            </p:cNvPr>
            <p:cNvGrpSpPr/>
            <p:nvPr/>
          </p:nvGrpSpPr>
          <p:grpSpPr>
            <a:xfrm>
              <a:off x="4428574" y="5213342"/>
              <a:ext cx="1430745" cy="325029"/>
              <a:chOff x="5865113" y="3646463"/>
              <a:chExt cx="1430745" cy="325029"/>
            </a:xfrm>
          </p:grpSpPr>
          <p:sp>
            <p:nvSpPr>
              <p:cNvPr id="637" name="TextBox 636">
                <a:extLst>
                  <a:ext uri="{FF2B5EF4-FFF2-40B4-BE49-F238E27FC236}">
                    <a16:creationId xmlns:a16="http://schemas.microsoft.com/office/drawing/2014/main" id="{C4EFDF8D-DFCB-4D74-A833-121F2CF298B0}"/>
                  </a:ext>
                </a:extLst>
              </p:cNvPr>
              <p:cNvSpPr txBox="1"/>
              <p:nvPr/>
            </p:nvSpPr>
            <p:spPr>
              <a:xfrm>
                <a:off x="6217037" y="3685867"/>
                <a:ext cx="10788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(Optional) Broker </a:t>
                </a:r>
              </a:p>
              <a:p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Validation &amp; Risk Checks</a:t>
                </a:r>
              </a:p>
            </p:txBody>
          </p: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1ACB9511-A37B-4723-89DF-4B3800A3B1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65113" y="3646463"/>
                <a:ext cx="280199" cy="325029"/>
                <a:chOff x="5175150" y="3815584"/>
                <a:chExt cx="378622" cy="439200"/>
              </a:xfrm>
            </p:grpSpPr>
            <p:sp>
              <p:nvSpPr>
                <p:cNvPr id="639" name="Hexagon 638">
                  <a:extLst>
                    <a:ext uri="{FF2B5EF4-FFF2-40B4-BE49-F238E27FC236}">
                      <a16:creationId xmlns:a16="http://schemas.microsoft.com/office/drawing/2014/main" id="{2DB2ECD0-41D9-4670-9822-7200498629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5144861" y="3845873"/>
                  <a:ext cx="439200" cy="378621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4D92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88983A88-C26A-478D-BC25-05DAACA875A0}"/>
                    </a:ext>
                  </a:extLst>
                </p:cNvPr>
                <p:cNvGrpSpPr/>
                <p:nvPr/>
              </p:nvGrpSpPr>
              <p:grpSpPr>
                <a:xfrm>
                  <a:off x="5175151" y="3815584"/>
                  <a:ext cx="378621" cy="439200"/>
                  <a:chOff x="5026550" y="3252248"/>
                  <a:chExt cx="378621" cy="439200"/>
                </a:xfrm>
              </p:grpSpPr>
              <p:cxnSp>
                <p:nvCxnSpPr>
                  <p:cNvPr id="641" name="Straight Connector 640">
                    <a:extLst>
                      <a:ext uri="{FF2B5EF4-FFF2-40B4-BE49-F238E27FC236}">
                        <a16:creationId xmlns:a16="http://schemas.microsoft.com/office/drawing/2014/main" id="{9B765BF9-77D5-4B6E-95E9-6AF7A5E819CF}"/>
                      </a:ext>
                    </a:extLst>
                  </p:cNvPr>
                  <p:cNvCxnSpPr/>
                  <p:nvPr/>
                </p:nvCxnSpPr>
                <p:spPr>
                  <a:xfrm>
                    <a:off x="5026550" y="3581966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Straight Connector 641">
                    <a:extLst>
                      <a:ext uri="{FF2B5EF4-FFF2-40B4-BE49-F238E27FC236}">
                        <a16:creationId xmlns:a16="http://schemas.microsoft.com/office/drawing/2014/main" id="{F727607C-42C9-4CF5-AC1E-CE2BFB18FB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252248"/>
                    <a:ext cx="185976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3" name="Straight Connector 642">
                    <a:extLst>
                      <a:ext uri="{FF2B5EF4-FFF2-40B4-BE49-F238E27FC236}">
                        <a16:creationId xmlns:a16="http://schemas.microsoft.com/office/drawing/2014/main" id="{6638A056-64E2-4E60-82D4-1044EF2B3D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60" y="3581966"/>
                    <a:ext cx="189311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Straight Connector 643">
                    <a:extLst>
                      <a:ext uri="{FF2B5EF4-FFF2-40B4-BE49-F238E27FC236}">
                        <a16:creationId xmlns:a16="http://schemas.microsoft.com/office/drawing/2014/main" id="{F89E8FE5-5EA7-477F-B35A-DEFC114650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5171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5" name="Straight Connector 644">
                    <a:extLst>
                      <a:ext uri="{FF2B5EF4-FFF2-40B4-BE49-F238E27FC236}">
                        <a16:creationId xmlns:a16="http://schemas.microsoft.com/office/drawing/2014/main" id="{D97730B0-C3A9-4030-B1E9-2E8A3412E3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252248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Straight Connector 645">
                    <a:extLst>
                      <a:ext uri="{FF2B5EF4-FFF2-40B4-BE49-F238E27FC236}">
                        <a16:creationId xmlns:a16="http://schemas.microsoft.com/office/drawing/2014/main" id="{50DC48F7-554B-44E7-908E-B6F71AD76D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7" name="Straight Connector 646">
                    <a:extLst>
                      <a:ext uri="{FF2B5EF4-FFF2-40B4-BE49-F238E27FC236}">
                        <a16:creationId xmlns:a16="http://schemas.microsoft.com/office/drawing/2014/main" id="{050FFA3E-BF76-485A-8C1C-83D589456E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471212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Straight Connector 647">
                    <a:extLst>
                      <a:ext uri="{FF2B5EF4-FFF2-40B4-BE49-F238E27FC236}">
                        <a16:creationId xmlns:a16="http://schemas.microsoft.com/office/drawing/2014/main" id="{2974202C-43D1-4FBF-9E68-5CED2534CF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26550" y="3361730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Straight Connector 648">
                    <a:extLst>
                      <a:ext uri="{FF2B5EF4-FFF2-40B4-BE49-F238E27FC236}">
                        <a16:creationId xmlns:a16="http://schemas.microsoft.com/office/drawing/2014/main" id="{A62DE96C-93EA-4D06-9698-0AD107A8DF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59" y="3361730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CDF6346B-8213-4747-BE7C-37A15B133EB5}"/>
                </a:ext>
              </a:extLst>
            </p:cNvPr>
            <p:cNvGrpSpPr/>
            <p:nvPr/>
          </p:nvGrpSpPr>
          <p:grpSpPr>
            <a:xfrm>
              <a:off x="4428574" y="4706262"/>
              <a:ext cx="1503924" cy="325029"/>
              <a:chOff x="5865113" y="5299226"/>
              <a:chExt cx="1503924" cy="325029"/>
            </a:xfrm>
          </p:grpSpPr>
          <p:sp>
            <p:nvSpPr>
              <p:cNvPr id="624" name="TextBox 623">
                <a:extLst>
                  <a:ext uri="{FF2B5EF4-FFF2-40B4-BE49-F238E27FC236}">
                    <a16:creationId xmlns:a16="http://schemas.microsoft.com/office/drawing/2014/main" id="{FCFF8158-45B5-487E-872E-2B98E343DD52}"/>
                  </a:ext>
                </a:extLst>
              </p:cNvPr>
              <p:cNvSpPr txBox="1"/>
              <p:nvPr/>
            </p:nvSpPr>
            <p:spPr>
              <a:xfrm>
                <a:off x="6217037" y="5338630"/>
                <a:ext cx="1152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Trading </a:t>
                </a:r>
              </a:p>
              <a:p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Validation &amp; Risk Checks</a:t>
                </a:r>
              </a:p>
            </p:txBody>
          </p: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9D11C9E0-FD7B-489B-A7C0-E04E1D1178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65113" y="5299226"/>
                <a:ext cx="280199" cy="325029"/>
                <a:chOff x="3833174" y="3815584"/>
                <a:chExt cx="378622" cy="439200"/>
              </a:xfrm>
            </p:grpSpPr>
            <p:sp>
              <p:nvSpPr>
                <p:cNvPr id="626" name="Hexagon 625">
                  <a:extLst>
                    <a:ext uri="{FF2B5EF4-FFF2-40B4-BE49-F238E27FC236}">
                      <a16:creationId xmlns:a16="http://schemas.microsoft.com/office/drawing/2014/main" id="{03AD149C-AE45-4584-8C53-41E1DEB2D0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802885" y="3845873"/>
                  <a:ext cx="439200" cy="378621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80CD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627" name="Group 626">
                  <a:extLst>
                    <a:ext uri="{FF2B5EF4-FFF2-40B4-BE49-F238E27FC236}">
                      <a16:creationId xmlns:a16="http://schemas.microsoft.com/office/drawing/2014/main" id="{C51EE0AD-B79A-47C5-A936-75D85D768AD6}"/>
                    </a:ext>
                  </a:extLst>
                </p:cNvPr>
                <p:cNvGrpSpPr/>
                <p:nvPr/>
              </p:nvGrpSpPr>
              <p:grpSpPr>
                <a:xfrm>
                  <a:off x="3833175" y="3815584"/>
                  <a:ext cx="378621" cy="439200"/>
                  <a:chOff x="5026550" y="3252248"/>
                  <a:chExt cx="378621" cy="439200"/>
                </a:xfrm>
              </p:grpSpPr>
              <p:cxnSp>
                <p:nvCxnSpPr>
                  <p:cNvPr id="628" name="Straight Connector 627">
                    <a:extLst>
                      <a:ext uri="{FF2B5EF4-FFF2-40B4-BE49-F238E27FC236}">
                        <a16:creationId xmlns:a16="http://schemas.microsoft.com/office/drawing/2014/main" id="{8079D8AB-F949-4930-9962-57DD6E895A0A}"/>
                      </a:ext>
                    </a:extLst>
                  </p:cNvPr>
                  <p:cNvCxnSpPr/>
                  <p:nvPr/>
                </p:nvCxnSpPr>
                <p:spPr>
                  <a:xfrm>
                    <a:off x="5026550" y="3581966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9" name="Straight Connector 628">
                    <a:extLst>
                      <a:ext uri="{FF2B5EF4-FFF2-40B4-BE49-F238E27FC236}">
                        <a16:creationId xmlns:a16="http://schemas.microsoft.com/office/drawing/2014/main" id="{A8178D3F-114D-4DCC-BF81-698DCCF97C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252248"/>
                    <a:ext cx="185976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0" name="Straight Connector 629">
                    <a:extLst>
                      <a:ext uri="{FF2B5EF4-FFF2-40B4-BE49-F238E27FC236}">
                        <a16:creationId xmlns:a16="http://schemas.microsoft.com/office/drawing/2014/main" id="{54BE8C89-D557-4E75-9BF3-AF0273DFFA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60" y="3581966"/>
                    <a:ext cx="189311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1" name="Straight Connector 630">
                    <a:extLst>
                      <a:ext uri="{FF2B5EF4-FFF2-40B4-BE49-F238E27FC236}">
                        <a16:creationId xmlns:a16="http://schemas.microsoft.com/office/drawing/2014/main" id="{BA3FB943-A533-456B-B904-607B407B0E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5171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Connector 631">
                    <a:extLst>
                      <a:ext uri="{FF2B5EF4-FFF2-40B4-BE49-F238E27FC236}">
                        <a16:creationId xmlns:a16="http://schemas.microsoft.com/office/drawing/2014/main" id="{BDBEDF7F-945F-4E9E-AF93-2420AABEB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252248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Connector 632">
                    <a:extLst>
                      <a:ext uri="{FF2B5EF4-FFF2-40B4-BE49-F238E27FC236}">
                        <a16:creationId xmlns:a16="http://schemas.microsoft.com/office/drawing/2014/main" id="{0A514546-3160-43B6-B084-105BDCAB8A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Straight Connector 633">
                    <a:extLst>
                      <a:ext uri="{FF2B5EF4-FFF2-40B4-BE49-F238E27FC236}">
                        <a16:creationId xmlns:a16="http://schemas.microsoft.com/office/drawing/2014/main" id="{4FA8F31F-7F7C-40AE-B31B-28B8BAF47E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471212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Straight Connector 634">
                    <a:extLst>
                      <a:ext uri="{FF2B5EF4-FFF2-40B4-BE49-F238E27FC236}">
                        <a16:creationId xmlns:a16="http://schemas.microsoft.com/office/drawing/2014/main" id="{AC0BD475-5272-4666-8209-0F5A35CA2B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26550" y="3361730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6" name="Straight Connector 635">
                    <a:extLst>
                      <a:ext uri="{FF2B5EF4-FFF2-40B4-BE49-F238E27FC236}">
                        <a16:creationId xmlns:a16="http://schemas.microsoft.com/office/drawing/2014/main" id="{ABD3609D-8AE3-4661-AACB-466C044D1C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59" y="3361730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9DE09D0B-EE10-4F6F-9B9B-A22FEC1E80EF}"/>
                </a:ext>
              </a:extLst>
            </p:cNvPr>
            <p:cNvGrpSpPr/>
            <p:nvPr/>
          </p:nvGrpSpPr>
          <p:grpSpPr>
            <a:xfrm>
              <a:off x="6022813" y="4706262"/>
              <a:ext cx="1312123" cy="325029"/>
              <a:chOff x="5865113" y="4493345"/>
              <a:chExt cx="1312123" cy="325029"/>
            </a:xfrm>
          </p:grpSpPr>
          <p:sp>
            <p:nvSpPr>
              <p:cNvPr id="611" name="TextBox 610">
                <a:extLst>
                  <a:ext uri="{FF2B5EF4-FFF2-40B4-BE49-F238E27FC236}">
                    <a16:creationId xmlns:a16="http://schemas.microsoft.com/office/drawing/2014/main" id="{243DBADA-C9FC-49B8-AB99-2C4DE47473D3}"/>
                  </a:ext>
                </a:extLst>
              </p:cNvPr>
              <p:cNvSpPr txBox="1"/>
              <p:nvPr/>
            </p:nvSpPr>
            <p:spPr>
              <a:xfrm>
                <a:off x="6217037" y="4532749"/>
                <a:ext cx="9601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Kernel Bypass &amp; </a:t>
                </a:r>
              </a:p>
              <a:p>
                <a:r>
                  <a:rPr lang="en-US" sz="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PCie</a:t>
                </a: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&amp; Network Stack</a:t>
                </a:r>
              </a:p>
            </p:txBody>
          </p: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9A1EA884-0DDF-4328-8DBA-EFE48A8F369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65113" y="4493345"/>
                <a:ext cx="280199" cy="325029"/>
                <a:chOff x="4189649" y="3172089"/>
                <a:chExt cx="378622" cy="439200"/>
              </a:xfrm>
            </p:grpSpPr>
            <p:sp>
              <p:nvSpPr>
                <p:cNvPr id="613" name="Hexagon 612">
                  <a:extLst>
                    <a:ext uri="{FF2B5EF4-FFF2-40B4-BE49-F238E27FC236}">
                      <a16:creationId xmlns:a16="http://schemas.microsoft.com/office/drawing/2014/main" id="{F4BD5FBE-0D8B-4154-94C7-72BBB5EEED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159360" y="3202378"/>
                  <a:ext cx="439200" cy="378621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B8E1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614" name="Group 613">
                  <a:extLst>
                    <a:ext uri="{FF2B5EF4-FFF2-40B4-BE49-F238E27FC236}">
                      <a16:creationId xmlns:a16="http://schemas.microsoft.com/office/drawing/2014/main" id="{0A7513AE-B95C-4588-AE31-F89BEF9C9BFA}"/>
                    </a:ext>
                  </a:extLst>
                </p:cNvPr>
                <p:cNvGrpSpPr/>
                <p:nvPr/>
              </p:nvGrpSpPr>
              <p:grpSpPr>
                <a:xfrm>
                  <a:off x="4189650" y="3172089"/>
                  <a:ext cx="378621" cy="439200"/>
                  <a:chOff x="5026550" y="3252248"/>
                  <a:chExt cx="378621" cy="439200"/>
                </a:xfrm>
              </p:grpSpPr>
              <p:cxnSp>
                <p:nvCxnSpPr>
                  <p:cNvPr id="615" name="Straight Connector 614">
                    <a:extLst>
                      <a:ext uri="{FF2B5EF4-FFF2-40B4-BE49-F238E27FC236}">
                        <a16:creationId xmlns:a16="http://schemas.microsoft.com/office/drawing/2014/main" id="{118DEA07-515A-4DC6-B3A2-D2ECA608D0AD}"/>
                      </a:ext>
                    </a:extLst>
                  </p:cNvPr>
                  <p:cNvCxnSpPr/>
                  <p:nvPr/>
                </p:nvCxnSpPr>
                <p:spPr>
                  <a:xfrm>
                    <a:off x="5026550" y="3581966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6" name="Straight Connector 615">
                    <a:extLst>
                      <a:ext uri="{FF2B5EF4-FFF2-40B4-BE49-F238E27FC236}">
                        <a16:creationId xmlns:a16="http://schemas.microsoft.com/office/drawing/2014/main" id="{1D0B2883-E86F-4659-BB6A-579AA77D4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252248"/>
                    <a:ext cx="185976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Straight Connector 616">
                    <a:extLst>
                      <a:ext uri="{FF2B5EF4-FFF2-40B4-BE49-F238E27FC236}">
                        <a16:creationId xmlns:a16="http://schemas.microsoft.com/office/drawing/2014/main" id="{FDB468E4-F569-44DD-A811-8997D1321F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60" y="3581966"/>
                    <a:ext cx="189311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Straight Connector 617">
                    <a:extLst>
                      <a:ext uri="{FF2B5EF4-FFF2-40B4-BE49-F238E27FC236}">
                        <a16:creationId xmlns:a16="http://schemas.microsoft.com/office/drawing/2014/main" id="{7C483DB2-D36B-477F-BE7C-42A684AF9A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5171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B9CBAD6D-6ECB-4484-988E-8F72CBBED1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252248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8C7E5FD2-3C49-4763-B30F-266EA83E65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Straight Connector 620">
                    <a:extLst>
                      <a:ext uri="{FF2B5EF4-FFF2-40B4-BE49-F238E27FC236}">
                        <a16:creationId xmlns:a16="http://schemas.microsoft.com/office/drawing/2014/main" id="{8593CBBF-2357-4C27-A17E-6A7F30A5A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471212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Straight Connector 621">
                    <a:extLst>
                      <a:ext uri="{FF2B5EF4-FFF2-40B4-BE49-F238E27FC236}">
                        <a16:creationId xmlns:a16="http://schemas.microsoft.com/office/drawing/2014/main" id="{64AE143D-D8C6-462D-8C87-A470FA74C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26550" y="3361730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3" name="Straight Connector 622">
                    <a:extLst>
                      <a:ext uri="{FF2B5EF4-FFF2-40B4-BE49-F238E27FC236}">
                        <a16:creationId xmlns:a16="http://schemas.microsoft.com/office/drawing/2014/main" id="{B937AD83-AEEB-4F8C-9BE0-25F9F8168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59" y="3361730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93CBF241-0368-4BA8-BD20-95838BBC1686}"/>
                </a:ext>
              </a:extLst>
            </p:cNvPr>
            <p:cNvGrpSpPr/>
            <p:nvPr/>
          </p:nvGrpSpPr>
          <p:grpSpPr>
            <a:xfrm>
              <a:off x="4428574" y="4198483"/>
              <a:ext cx="1267839" cy="325728"/>
              <a:chOff x="5864513" y="4893855"/>
              <a:chExt cx="1267839" cy="325728"/>
            </a:xfrm>
          </p:grpSpPr>
          <p:sp>
            <p:nvSpPr>
              <p:cNvPr id="549" name="TextBox 548">
                <a:extLst>
                  <a:ext uri="{FF2B5EF4-FFF2-40B4-BE49-F238E27FC236}">
                    <a16:creationId xmlns:a16="http://schemas.microsoft.com/office/drawing/2014/main" id="{7D5C1843-0CE4-4320-8A18-7D16D83575B2}"/>
                  </a:ext>
                </a:extLst>
              </p:cNvPr>
              <p:cNvSpPr txBox="1"/>
              <p:nvPr/>
            </p:nvSpPr>
            <p:spPr>
              <a:xfrm>
                <a:off x="6217037" y="4922259"/>
                <a:ext cx="915315" cy="268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  <a:buClr>
                    <a:srgbClr val="00479D"/>
                  </a:buClr>
                  <a:buSzPct val="75000"/>
                </a:pP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Trading</a:t>
                </a:r>
              </a:p>
              <a:p>
                <a:pPr>
                  <a:lnSpc>
                    <a:spcPct val="114000"/>
                  </a:lnSpc>
                  <a:buClr>
                    <a:srgbClr val="00479D"/>
                  </a:buClr>
                  <a:buSzPct val="75000"/>
                </a:pP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Market Data Parsing</a:t>
                </a:r>
                <a:endParaRPr lang="en-US" sz="800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A2B90EE6-7944-475B-A5F7-6702870A9F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64513" y="4893855"/>
                <a:ext cx="280799" cy="325728"/>
                <a:chOff x="3784247" y="3110385"/>
                <a:chExt cx="379433" cy="440143"/>
              </a:xfrm>
            </p:grpSpPr>
            <p:sp>
              <p:nvSpPr>
                <p:cNvPr id="551" name="Hexagon 550">
                  <a:extLst>
                    <a:ext uri="{FF2B5EF4-FFF2-40B4-BE49-F238E27FC236}">
                      <a16:creationId xmlns:a16="http://schemas.microsoft.com/office/drawing/2014/main" id="{F8D74E12-2F8B-4DA4-9D42-23E73FF9F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753892" y="3140740"/>
                  <a:ext cx="440143" cy="379433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2764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id="{F0AF6393-BC9A-49DA-8434-A46191A19CF1}"/>
                    </a:ext>
                  </a:extLst>
                </p:cNvPr>
                <p:cNvGrpSpPr/>
                <p:nvPr/>
              </p:nvGrpSpPr>
              <p:grpSpPr>
                <a:xfrm>
                  <a:off x="3784653" y="3111328"/>
                  <a:ext cx="378621" cy="439200"/>
                  <a:chOff x="5026550" y="3252248"/>
                  <a:chExt cx="378621" cy="439200"/>
                </a:xfrm>
              </p:grpSpPr>
              <p:cxnSp>
                <p:nvCxnSpPr>
                  <p:cNvPr id="553" name="Straight Connector 552">
                    <a:extLst>
                      <a:ext uri="{FF2B5EF4-FFF2-40B4-BE49-F238E27FC236}">
                        <a16:creationId xmlns:a16="http://schemas.microsoft.com/office/drawing/2014/main" id="{B81907BE-D46D-4DE8-8BBF-C9EE8B8DE8A5}"/>
                      </a:ext>
                    </a:extLst>
                  </p:cNvPr>
                  <p:cNvCxnSpPr/>
                  <p:nvPr/>
                </p:nvCxnSpPr>
                <p:spPr>
                  <a:xfrm>
                    <a:off x="5026550" y="3581966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Straight Connector 553">
                    <a:extLst>
                      <a:ext uri="{FF2B5EF4-FFF2-40B4-BE49-F238E27FC236}">
                        <a16:creationId xmlns:a16="http://schemas.microsoft.com/office/drawing/2014/main" id="{FBEE0B8E-A126-4D26-B0AF-8D6C80D931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252248"/>
                    <a:ext cx="185976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Straight Connector 554">
                    <a:extLst>
                      <a:ext uri="{FF2B5EF4-FFF2-40B4-BE49-F238E27FC236}">
                        <a16:creationId xmlns:a16="http://schemas.microsoft.com/office/drawing/2014/main" id="{5A2004D5-11AE-48A1-81B4-DA8E989415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60" y="3581966"/>
                    <a:ext cx="189311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Straight Connector 555">
                    <a:extLst>
                      <a:ext uri="{FF2B5EF4-FFF2-40B4-BE49-F238E27FC236}">
                        <a16:creationId xmlns:a16="http://schemas.microsoft.com/office/drawing/2014/main" id="{2F2FB76E-FCC6-46B0-A0B5-FD11EC611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5171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Straight Connector 556">
                    <a:extLst>
                      <a:ext uri="{FF2B5EF4-FFF2-40B4-BE49-F238E27FC236}">
                        <a16:creationId xmlns:a16="http://schemas.microsoft.com/office/drawing/2014/main" id="{568417CF-2847-4F62-99DF-B0E40D127D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252248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Straight Connector 606">
                    <a:extLst>
                      <a:ext uri="{FF2B5EF4-FFF2-40B4-BE49-F238E27FC236}">
                        <a16:creationId xmlns:a16="http://schemas.microsoft.com/office/drawing/2014/main" id="{2F8B44C0-E256-419A-AFD1-7E4DBE3F07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8" name="Straight Connector 607">
                    <a:extLst>
                      <a:ext uri="{FF2B5EF4-FFF2-40B4-BE49-F238E27FC236}">
                        <a16:creationId xmlns:a16="http://schemas.microsoft.com/office/drawing/2014/main" id="{49A1752F-4893-4CD9-81C1-87F303CC36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471212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9" name="Straight Connector 608">
                    <a:extLst>
                      <a:ext uri="{FF2B5EF4-FFF2-40B4-BE49-F238E27FC236}">
                        <a16:creationId xmlns:a16="http://schemas.microsoft.com/office/drawing/2014/main" id="{35659460-0F25-4C94-A71A-5E230CF77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26550" y="3361730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0" name="Straight Connector 609">
                    <a:extLst>
                      <a:ext uri="{FF2B5EF4-FFF2-40B4-BE49-F238E27FC236}">
                        <a16:creationId xmlns:a16="http://schemas.microsoft.com/office/drawing/2014/main" id="{BD7440ED-EE5C-4807-BF1B-6E6E1DBD88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59" y="3361730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6E8EEAE8-F423-4EE2-96EE-A75214211070}"/>
                </a:ext>
              </a:extLst>
            </p:cNvPr>
            <p:cNvGrpSpPr/>
            <p:nvPr/>
          </p:nvGrpSpPr>
          <p:grpSpPr>
            <a:xfrm>
              <a:off x="6022813" y="4199181"/>
              <a:ext cx="1267238" cy="325030"/>
              <a:chOff x="5865114" y="3216176"/>
              <a:chExt cx="1267238" cy="325030"/>
            </a:xfrm>
          </p:grpSpPr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062ACAA9-A934-4874-AF25-83A38CF2A56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65114" y="3216176"/>
                <a:ext cx="280198" cy="325030"/>
                <a:chOff x="3614892" y="3489602"/>
                <a:chExt cx="378621" cy="439201"/>
              </a:xfrm>
            </p:grpSpPr>
            <p:sp>
              <p:nvSpPr>
                <p:cNvPr id="514" name="Hexagon 513">
                  <a:extLst>
                    <a:ext uri="{FF2B5EF4-FFF2-40B4-BE49-F238E27FC236}">
                      <a16:creationId xmlns:a16="http://schemas.microsoft.com/office/drawing/2014/main" id="{47B8A625-1BA2-41E6-A883-D6F814CB57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3584602" y="3519892"/>
                  <a:ext cx="439200" cy="378620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515" name="Group 514">
                  <a:extLst>
                    <a:ext uri="{FF2B5EF4-FFF2-40B4-BE49-F238E27FC236}">
                      <a16:creationId xmlns:a16="http://schemas.microsoft.com/office/drawing/2014/main" id="{9B2319B9-9593-4354-ADB9-2D08228AC8C1}"/>
                    </a:ext>
                  </a:extLst>
                </p:cNvPr>
                <p:cNvGrpSpPr/>
                <p:nvPr/>
              </p:nvGrpSpPr>
              <p:grpSpPr>
                <a:xfrm>
                  <a:off x="3614892" y="3489603"/>
                  <a:ext cx="378621" cy="439200"/>
                  <a:chOff x="5026550" y="3252248"/>
                  <a:chExt cx="378621" cy="439200"/>
                </a:xfrm>
              </p:grpSpPr>
              <p:cxnSp>
                <p:nvCxnSpPr>
                  <p:cNvPr id="516" name="Straight Connector 515">
                    <a:extLst>
                      <a:ext uri="{FF2B5EF4-FFF2-40B4-BE49-F238E27FC236}">
                        <a16:creationId xmlns:a16="http://schemas.microsoft.com/office/drawing/2014/main" id="{603C64DF-5E70-4DD9-B895-8A15F1E116F8}"/>
                      </a:ext>
                    </a:extLst>
                  </p:cNvPr>
                  <p:cNvCxnSpPr/>
                  <p:nvPr/>
                </p:nvCxnSpPr>
                <p:spPr>
                  <a:xfrm>
                    <a:off x="5026550" y="3581966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Straight Connector 516">
                    <a:extLst>
                      <a:ext uri="{FF2B5EF4-FFF2-40B4-BE49-F238E27FC236}">
                        <a16:creationId xmlns:a16="http://schemas.microsoft.com/office/drawing/2014/main" id="{CBE3DD5C-79D9-4182-9C3F-70B39F2296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252248"/>
                    <a:ext cx="185976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Connector 517">
                    <a:extLst>
                      <a:ext uri="{FF2B5EF4-FFF2-40B4-BE49-F238E27FC236}">
                        <a16:creationId xmlns:a16="http://schemas.microsoft.com/office/drawing/2014/main" id="{8380C5C6-8326-4F10-A02D-5BA12D6BED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60" y="3581966"/>
                    <a:ext cx="189311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518">
                    <a:extLst>
                      <a:ext uri="{FF2B5EF4-FFF2-40B4-BE49-F238E27FC236}">
                        <a16:creationId xmlns:a16="http://schemas.microsoft.com/office/drawing/2014/main" id="{2D008FF0-F30A-425C-AC5A-245CD25FC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5171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Straight Connector 519">
                    <a:extLst>
                      <a:ext uri="{FF2B5EF4-FFF2-40B4-BE49-F238E27FC236}">
                        <a16:creationId xmlns:a16="http://schemas.microsoft.com/office/drawing/2014/main" id="{EAAF0632-3204-466C-9190-B2E4191ABA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252248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Connector 520">
                    <a:extLst>
                      <a:ext uri="{FF2B5EF4-FFF2-40B4-BE49-F238E27FC236}">
                        <a16:creationId xmlns:a16="http://schemas.microsoft.com/office/drawing/2014/main" id="{09418B3E-A177-4297-A75F-78ECD742A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521EC433-3EFA-4B75-A50C-62658E112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471212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Straight Connector 546">
                    <a:extLst>
                      <a:ext uri="{FF2B5EF4-FFF2-40B4-BE49-F238E27FC236}">
                        <a16:creationId xmlns:a16="http://schemas.microsoft.com/office/drawing/2014/main" id="{56934BA0-8935-4C35-B002-92178DB93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26550" y="3361730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547">
                    <a:extLst>
                      <a:ext uri="{FF2B5EF4-FFF2-40B4-BE49-F238E27FC236}">
                        <a16:creationId xmlns:a16="http://schemas.microsoft.com/office/drawing/2014/main" id="{F4E95145-21AE-4265-8D2A-440D7FE400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59" y="3361730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13" name="TextBox 512">
                <a:extLst>
                  <a:ext uri="{FF2B5EF4-FFF2-40B4-BE49-F238E27FC236}">
                    <a16:creationId xmlns:a16="http://schemas.microsoft.com/office/drawing/2014/main" id="{B0A03603-0378-48B1-BC81-DC3C29A21991}"/>
                  </a:ext>
                </a:extLst>
              </p:cNvPr>
              <p:cNvSpPr txBox="1"/>
              <p:nvPr/>
            </p:nvSpPr>
            <p:spPr>
              <a:xfrm>
                <a:off x="6217037" y="3244231"/>
                <a:ext cx="915315" cy="268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  <a:buClr>
                    <a:srgbClr val="00479D"/>
                  </a:buClr>
                  <a:buSzPct val="75000"/>
                </a:pP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Trading</a:t>
                </a:r>
              </a:p>
              <a:p>
                <a:pPr>
                  <a:lnSpc>
                    <a:spcPct val="114000"/>
                  </a:lnSpc>
                  <a:buClr>
                    <a:srgbClr val="00479D"/>
                  </a:buClr>
                  <a:buSzPct val="75000"/>
                </a:pPr>
                <a:r>
                  <a:rPr lang="en-US" sz="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Strategy Processing</a:t>
                </a:r>
                <a:endParaRPr lang="en-US" sz="800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0A33B662-DD44-4232-B16A-3FD317C266C8}"/>
                </a:ext>
              </a:extLst>
            </p:cNvPr>
            <p:cNvSpPr/>
            <p:nvPr/>
          </p:nvSpPr>
          <p:spPr>
            <a:xfrm>
              <a:off x="4280432" y="3863345"/>
              <a:ext cx="3157773" cy="1744539"/>
            </a:xfrm>
            <a:custGeom>
              <a:avLst/>
              <a:gdLst>
                <a:gd name="connsiteX0" fmla="*/ 35275 w 3157773"/>
                <a:gd name="connsiteY0" fmla="*/ 0 h 1744539"/>
                <a:gd name="connsiteX1" fmla="*/ 1602893 w 3157773"/>
                <a:gd name="connsiteY1" fmla="*/ 0 h 1744539"/>
                <a:gd name="connsiteX2" fmla="*/ 1602893 w 3157773"/>
                <a:gd name="connsiteY2" fmla="*/ 618001 h 1744539"/>
                <a:gd name="connsiteX3" fmla="*/ 1662654 w 3157773"/>
                <a:gd name="connsiteY3" fmla="*/ 690012 h 1744539"/>
                <a:gd name="connsiteX4" fmla="*/ 3157773 w 3157773"/>
                <a:gd name="connsiteY4" fmla="*/ 690012 h 1744539"/>
                <a:gd name="connsiteX5" fmla="*/ 3157773 w 3157773"/>
                <a:gd name="connsiteY5" fmla="*/ 1709264 h 1744539"/>
                <a:gd name="connsiteX6" fmla="*/ 3122498 w 3157773"/>
                <a:gd name="connsiteY6" fmla="*/ 1744539 h 1744539"/>
                <a:gd name="connsiteX7" fmla="*/ 35275 w 3157773"/>
                <a:gd name="connsiteY7" fmla="*/ 1744539 h 1744539"/>
                <a:gd name="connsiteX8" fmla="*/ 0 w 3157773"/>
                <a:gd name="connsiteY8" fmla="*/ 1709264 h 1744539"/>
                <a:gd name="connsiteX9" fmla="*/ 0 w 3157773"/>
                <a:gd name="connsiteY9" fmla="*/ 35275 h 1744539"/>
                <a:gd name="connsiteX10" fmla="*/ 35275 w 3157773"/>
                <a:gd name="connsiteY10" fmla="*/ 0 h 174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57773" h="1744539">
                  <a:moveTo>
                    <a:pt x="35275" y="0"/>
                  </a:moveTo>
                  <a:lnTo>
                    <a:pt x="1602893" y="0"/>
                  </a:lnTo>
                  <a:lnTo>
                    <a:pt x="1602893" y="618001"/>
                  </a:lnTo>
                  <a:cubicBezTo>
                    <a:pt x="1602893" y="657772"/>
                    <a:pt x="1629649" y="690012"/>
                    <a:pt x="1662654" y="690012"/>
                  </a:cubicBezTo>
                  <a:lnTo>
                    <a:pt x="3157773" y="690012"/>
                  </a:lnTo>
                  <a:lnTo>
                    <a:pt x="3157773" y="1709264"/>
                  </a:lnTo>
                  <a:cubicBezTo>
                    <a:pt x="3157773" y="1728746"/>
                    <a:pt x="3141980" y="1744539"/>
                    <a:pt x="3122498" y="1744539"/>
                  </a:cubicBezTo>
                  <a:lnTo>
                    <a:pt x="35275" y="1744539"/>
                  </a:lnTo>
                  <a:cubicBezTo>
                    <a:pt x="15793" y="1744539"/>
                    <a:pt x="0" y="1728746"/>
                    <a:pt x="0" y="1709264"/>
                  </a:cubicBezTo>
                  <a:lnTo>
                    <a:pt x="0" y="35275"/>
                  </a:lnTo>
                  <a:cubicBezTo>
                    <a:pt x="0" y="15793"/>
                    <a:pt x="15793" y="0"/>
                    <a:pt x="35275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63" name="TextBox 662">
            <a:extLst>
              <a:ext uri="{FF2B5EF4-FFF2-40B4-BE49-F238E27FC236}">
                <a16:creationId xmlns:a16="http://schemas.microsoft.com/office/drawing/2014/main" id="{73871B82-A66D-475C-B6A1-8F8E54891154}"/>
              </a:ext>
            </a:extLst>
          </p:cNvPr>
          <p:cNvSpPr txBox="1"/>
          <p:nvPr/>
        </p:nvSpPr>
        <p:spPr>
          <a:xfrm>
            <a:off x="4539655" y="3237410"/>
            <a:ext cx="1442259" cy="1285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  <a:buClr>
                <a:srgbClr val="00479D"/>
              </a:buClr>
              <a:buSzPct val="75000"/>
            </a:pPr>
            <a:r>
              <a:rPr lang="en-US" sz="800" b="1" dirty="0">
                <a:solidFill>
                  <a:srgbClr val="4D922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(Optional) Broker Input</a:t>
            </a:r>
            <a:endParaRPr lang="en-US" sz="800" b="1" baseline="30000" dirty="0">
              <a:solidFill>
                <a:srgbClr val="4D922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664" name="Straight Arrow Connector 663">
            <a:extLst>
              <a:ext uri="{FF2B5EF4-FFF2-40B4-BE49-F238E27FC236}">
                <a16:creationId xmlns:a16="http://schemas.microsoft.com/office/drawing/2014/main" id="{C767652D-DB99-4AB6-A599-6B50FDB02BDD}"/>
              </a:ext>
            </a:extLst>
          </p:cNvPr>
          <p:cNvCxnSpPr>
            <a:cxnSpLocks/>
            <a:stCxn id="663" idx="0"/>
            <a:endCxn id="352" idx="0"/>
          </p:cNvCxnSpPr>
          <p:nvPr/>
        </p:nvCxnSpPr>
        <p:spPr>
          <a:xfrm flipH="1" flipV="1">
            <a:off x="5255804" y="2975652"/>
            <a:ext cx="0" cy="261758"/>
          </a:xfrm>
          <a:prstGeom prst="straightConnector1">
            <a:avLst/>
          </a:prstGeom>
          <a:ln w="19050">
            <a:solidFill>
              <a:srgbClr val="4D92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" name="TextBox 664">
            <a:extLst>
              <a:ext uri="{FF2B5EF4-FFF2-40B4-BE49-F238E27FC236}">
                <a16:creationId xmlns:a16="http://schemas.microsoft.com/office/drawing/2014/main" id="{A45B7578-7D7D-4888-998B-8C0BFFFD868A}"/>
              </a:ext>
            </a:extLst>
          </p:cNvPr>
          <p:cNvSpPr txBox="1"/>
          <p:nvPr/>
        </p:nvSpPr>
        <p:spPr>
          <a:xfrm>
            <a:off x="7843971" y="1087627"/>
            <a:ext cx="4076700" cy="4518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Multi-Function Device </a:t>
            </a:r>
            <a:r>
              <a:rPr lang="en-US" b="1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Eliminates Disparate Single-Function Devices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Including the Separate &amp; Distinct Broker DMA Layer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68288" indent="-2682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Industry-Leading Network Stack &amp; PCIe Logic </a:t>
            </a: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Redefines The Possible</a:t>
            </a:r>
          </a:p>
          <a:p>
            <a:pPr marL="268288" indent="-2682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Implementation In-Parallel w/Network Stack &amp; PCIe Logic </a:t>
            </a: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Results in Zero Effective Latency</a:t>
            </a:r>
          </a:p>
          <a:p>
            <a:pPr marL="268288" indent="-2682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Encrypted Logic </a:t>
            </a: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Guarantees Adherence to Regulatory Dictates</a:t>
            </a:r>
            <a:endParaRPr lang="en-US" b="1" dirty="0">
              <a:solidFill>
                <a:srgbClr val="1098F7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666" name="Google Shape;310;p7">
            <a:extLst>
              <a:ext uri="{FF2B5EF4-FFF2-40B4-BE49-F238E27FC236}">
                <a16:creationId xmlns:a16="http://schemas.microsoft.com/office/drawing/2014/main" id="{A340E3E0-CE64-49C8-9AB6-1A8C566EE8D3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789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Rectangle 686">
            <a:extLst>
              <a:ext uri="{FF2B5EF4-FFF2-40B4-BE49-F238E27FC236}">
                <a16:creationId xmlns:a16="http://schemas.microsoft.com/office/drawing/2014/main" id="{D6C1A709-AF44-4C21-AE6C-44AD0DA8585B}"/>
              </a:ext>
            </a:extLst>
          </p:cNvPr>
          <p:cNvSpPr/>
          <p:nvPr/>
        </p:nvSpPr>
        <p:spPr>
          <a:xfrm>
            <a:off x="0" y="-3849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BDB385-65C3-4845-9F40-0654032A4AEA}"/>
              </a:ext>
            </a:extLst>
          </p:cNvPr>
          <p:cNvSpPr txBox="1"/>
          <p:nvPr/>
        </p:nvSpPr>
        <p:spPr>
          <a:xfrm>
            <a:off x="649225" y="1728216"/>
            <a:ext cx="265320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The </a:t>
            </a:r>
            <a:r>
              <a:rPr lang="en-US" sz="2600" b="1" dirty="0" err="1">
                <a:solidFill>
                  <a:schemeClr val="bg1"/>
                </a:solidFill>
                <a:cs typeface="Segoe UI Semibold" panose="020B0702040204020203" pitchFamily="34" charset="0"/>
              </a:rPr>
              <a:t>Naros</a:t>
            </a:r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 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Comprehensive Connectivity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Solution - </a:t>
            </a:r>
            <a:r>
              <a:rPr lang="en-US" sz="2600" b="1" dirty="0" err="1">
                <a:solidFill>
                  <a:schemeClr val="bg1"/>
                </a:solidFill>
                <a:cs typeface="Segoe UI Semibold" panose="020B0702040204020203" pitchFamily="34" charset="0"/>
              </a:rPr>
              <a:t>Naros.CCS</a:t>
            </a:r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™ </a:t>
            </a:r>
            <a:r>
              <a:rPr lang="en-US" sz="2600" b="1" i="1" dirty="0">
                <a:solidFill>
                  <a:schemeClr val="bg1"/>
                </a:solidFill>
                <a:cs typeface="Segoe UI Semibold" panose="020B0702040204020203" pitchFamily="34" charset="0"/>
              </a:rPr>
              <a:t>… </a:t>
            </a:r>
          </a:p>
          <a:p>
            <a:pPr marL="469900"/>
            <a:endParaRPr lang="en-US" sz="2600" b="1" i="1" dirty="0">
              <a:solidFill>
                <a:schemeClr val="bg1"/>
              </a:solidFill>
              <a:cs typeface="Segoe UI Semibold" panose="020B07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Total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Flexibility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Meets </a:t>
            </a:r>
          </a:p>
          <a:p>
            <a:pPr marL="14288" algn="r"/>
            <a:r>
              <a:rPr lang="en-US" sz="2600" b="1" i="1" u="sng" dirty="0">
                <a:solidFill>
                  <a:srgbClr val="1098F7"/>
                </a:solidFill>
                <a:cs typeface="Segoe UI Semibold" panose="020B0702040204020203" pitchFamily="34" charset="0"/>
              </a:rPr>
              <a:t>Your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 Needs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4A478-866D-4D1E-8ED8-10B50E8267AF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163" name="Slide Number Placeholder 1">
            <a:extLst>
              <a:ext uri="{FF2B5EF4-FFF2-40B4-BE49-F238E27FC236}">
                <a16:creationId xmlns:a16="http://schemas.microsoft.com/office/drawing/2014/main" id="{452ECD98-C141-43E0-8095-FB71925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- 12</a:t>
            </a:r>
          </a:p>
        </p:txBody>
      </p:sp>
      <p:sp>
        <p:nvSpPr>
          <p:cNvPr id="166" name="Google Shape;310;p7">
            <a:extLst>
              <a:ext uri="{FF2B5EF4-FFF2-40B4-BE49-F238E27FC236}">
                <a16:creationId xmlns:a16="http://schemas.microsoft.com/office/drawing/2014/main" id="{8C6F2526-7E17-42CD-B494-FD44B1AD32F8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66" name="Google Shape;310;p7">
            <a:extLst>
              <a:ext uri="{FF2B5EF4-FFF2-40B4-BE49-F238E27FC236}">
                <a16:creationId xmlns:a16="http://schemas.microsoft.com/office/drawing/2014/main" id="{A340E3E0-CE64-49C8-9AB6-1A8C566EE8D3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2E1B52-368A-4764-B809-1CD4E8BEDCE8}"/>
              </a:ext>
            </a:extLst>
          </p:cNvPr>
          <p:cNvGrpSpPr/>
          <p:nvPr/>
        </p:nvGrpSpPr>
        <p:grpSpPr>
          <a:xfrm>
            <a:off x="4378520" y="4003825"/>
            <a:ext cx="2485609" cy="2187811"/>
            <a:chOff x="4378520" y="3847707"/>
            <a:chExt cx="2485609" cy="2187811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737F95B9-1099-4678-A488-F3462191BCA5}"/>
                </a:ext>
              </a:extLst>
            </p:cNvPr>
            <p:cNvSpPr/>
            <p:nvPr/>
          </p:nvSpPr>
          <p:spPr>
            <a:xfrm>
              <a:off x="4378520" y="3847707"/>
              <a:ext cx="2266895" cy="230832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5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Full-FPGA w/Daughter</a:t>
              </a:r>
            </a:p>
          </p:txBody>
        </p:sp>
        <p:sp>
          <p:nvSpPr>
            <p:cNvPr id="234" name="Google Shape;316;p7">
              <a:extLst>
                <a:ext uri="{FF2B5EF4-FFF2-40B4-BE49-F238E27FC236}">
                  <a16:creationId xmlns:a16="http://schemas.microsoft.com/office/drawing/2014/main" id="{FC41D37F-013F-430D-A18B-74943C11C8C5}"/>
                </a:ext>
              </a:extLst>
            </p:cNvPr>
            <p:cNvSpPr/>
            <p:nvPr/>
          </p:nvSpPr>
          <p:spPr>
            <a:xfrm>
              <a:off x="5469845" y="5086212"/>
              <a:ext cx="1370791" cy="949140"/>
            </a:xfrm>
            <a:prstGeom prst="roundRect">
              <a:avLst>
                <a:gd name="adj" fmla="val 1621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FPGA Board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316;p7">
              <a:extLst>
                <a:ext uri="{FF2B5EF4-FFF2-40B4-BE49-F238E27FC236}">
                  <a16:creationId xmlns:a16="http://schemas.microsoft.com/office/drawing/2014/main" id="{C4AC5452-8BD6-4E1A-9D97-48529268B2DA}"/>
                </a:ext>
              </a:extLst>
            </p:cNvPr>
            <p:cNvSpPr/>
            <p:nvPr/>
          </p:nvSpPr>
          <p:spPr>
            <a:xfrm>
              <a:off x="5675862" y="5234340"/>
              <a:ext cx="1141878" cy="642936"/>
            </a:xfrm>
            <a:prstGeom prst="roundRect">
              <a:avLst>
                <a:gd name="adj" fmla="val 5580"/>
              </a:avLst>
            </a:prstGeom>
            <a:pattFill prst="smCheck">
              <a:fgClr>
                <a:srgbClr val="FFFFFF">
                  <a:lumMod val="7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282828">
                  <a:lumMod val="75000"/>
                  <a:lumOff val="2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FPGA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DEBA482A-9649-4B36-925F-C9F3197A9B86}"/>
                </a:ext>
              </a:extLst>
            </p:cNvPr>
            <p:cNvGrpSpPr/>
            <p:nvPr/>
          </p:nvGrpSpPr>
          <p:grpSpPr>
            <a:xfrm>
              <a:off x="6144129" y="5263696"/>
              <a:ext cx="720000" cy="589703"/>
              <a:chOff x="5426037" y="1807600"/>
              <a:chExt cx="360000" cy="589703"/>
            </a:xfrm>
          </p:grpSpPr>
          <p:sp>
            <p:nvSpPr>
              <p:cNvPr id="244" name="Google Shape;314;p7">
                <a:extLst>
                  <a:ext uri="{FF2B5EF4-FFF2-40B4-BE49-F238E27FC236}">
                    <a16:creationId xmlns:a16="http://schemas.microsoft.com/office/drawing/2014/main" id="{A990D7D9-B8BE-4E17-B898-93598BCD7D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1807600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600" b="1" kern="0" dirty="0">
                    <a:solidFill>
                      <a:srgbClr val="282828"/>
                    </a:solidFill>
                    <a:latin typeface="Arial"/>
                    <a:cs typeface="Arial"/>
                    <a:sym typeface="Arial"/>
                  </a:rPr>
                  <a:t>Rx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314;p7">
                <a:extLst>
                  <a:ext uri="{FF2B5EF4-FFF2-40B4-BE49-F238E27FC236}">
                    <a16:creationId xmlns:a16="http://schemas.microsoft.com/office/drawing/2014/main" id="{C74C3514-16DA-409B-A963-234D714C5E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2279811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0" name="Google Shape;161;p5">
              <a:extLst>
                <a:ext uri="{FF2B5EF4-FFF2-40B4-BE49-F238E27FC236}">
                  <a16:creationId xmlns:a16="http://schemas.microsoft.com/office/drawing/2014/main" id="{CD3369DA-60C8-46CE-BD7F-CE2E30F99D9C}"/>
                </a:ext>
              </a:extLst>
            </p:cNvPr>
            <p:cNvCxnSpPr>
              <a:cxnSpLocks/>
              <a:stCxn id="673" idx="3"/>
              <a:endCxn id="244" idx="1"/>
            </p:cNvCxnSpPr>
            <p:nvPr/>
          </p:nvCxnSpPr>
          <p:spPr>
            <a:xfrm flipV="1">
              <a:off x="5975648" y="5322442"/>
              <a:ext cx="168481" cy="176709"/>
            </a:xfrm>
            <a:prstGeom prst="bentConnector3">
              <a:avLst>
                <a:gd name="adj1" fmla="val 50000"/>
              </a:avLst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cxnSp>
          <p:nvCxnSpPr>
            <p:cNvPr id="241" name="Google Shape;161;p5">
              <a:extLst>
                <a:ext uri="{FF2B5EF4-FFF2-40B4-BE49-F238E27FC236}">
                  <a16:creationId xmlns:a16="http://schemas.microsoft.com/office/drawing/2014/main" id="{2A52A462-9B94-485D-88BF-F9292E05ED1A}"/>
                </a:ext>
              </a:extLst>
            </p:cNvPr>
            <p:cNvCxnSpPr>
              <a:cxnSpLocks/>
              <a:stCxn id="245" idx="1"/>
              <a:endCxn id="672" idx="3"/>
            </p:cNvCxnSpPr>
            <p:nvPr/>
          </p:nvCxnSpPr>
          <p:spPr>
            <a:xfrm rot="10800000">
              <a:off x="5975649" y="5598565"/>
              <a:ext cx="168481" cy="196089"/>
            </a:xfrm>
            <a:prstGeom prst="bentConnector3">
              <a:avLst>
                <a:gd name="adj1" fmla="val 50000"/>
              </a:avLst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sp>
          <p:nvSpPr>
            <p:cNvPr id="248" name="Google Shape;316;p7">
              <a:extLst>
                <a:ext uri="{FF2B5EF4-FFF2-40B4-BE49-F238E27FC236}">
                  <a16:creationId xmlns:a16="http://schemas.microsoft.com/office/drawing/2014/main" id="{3FF3A6FF-BD7B-4BDB-9219-5536070D5BBD}"/>
                </a:ext>
              </a:extLst>
            </p:cNvPr>
            <p:cNvSpPr/>
            <p:nvPr/>
          </p:nvSpPr>
          <p:spPr>
            <a:xfrm>
              <a:off x="5468792" y="4102482"/>
              <a:ext cx="1370791" cy="949140"/>
            </a:xfrm>
            <a:prstGeom prst="roundRect">
              <a:avLst>
                <a:gd name="adj" fmla="val 1621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FPGA Board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316;p7">
              <a:extLst>
                <a:ext uri="{FF2B5EF4-FFF2-40B4-BE49-F238E27FC236}">
                  <a16:creationId xmlns:a16="http://schemas.microsoft.com/office/drawing/2014/main" id="{065FDD44-8B24-4A1B-AEC5-139CAB817B80}"/>
                </a:ext>
              </a:extLst>
            </p:cNvPr>
            <p:cNvSpPr/>
            <p:nvPr/>
          </p:nvSpPr>
          <p:spPr>
            <a:xfrm>
              <a:off x="5674809" y="4252845"/>
              <a:ext cx="1141878" cy="642936"/>
            </a:xfrm>
            <a:prstGeom prst="roundRect">
              <a:avLst>
                <a:gd name="adj" fmla="val 5580"/>
              </a:avLst>
            </a:prstGeom>
            <a:pattFill prst="smCheck">
              <a:fgClr>
                <a:srgbClr val="FFFFFF">
                  <a:lumMod val="7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282828">
                  <a:lumMod val="75000"/>
                  <a:lumOff val="2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FPGA</a:t>
              </a:r>
            </a:p>
          </p:txBody>
        </p:sp>
        <p:cxnSp>
          <p:nvCxnSpPr>
            <p:cNvPr id="253" name="Google Shape;161;p5">
              <a:extLst>
                <a:ext uri="{FF2B5EF4-FFF2-40B4-BE49-F238E27FC236}">
                  <a16:creationId xmlns:a16="http://schemas.microsoft.com/office/drawing/2014/main" id="{21A5CB70-524D-4E34-915D-04AF727D8DBD}"/>
                </a:ext>
              </a:extLst>
            </p:cNvPr>
            <p:cNvCxnSpPr>
              <a:cxnSpLocks/>
              <a:endCxn id="682" idx="1"/>
            </p:cNvCxnSpPr>
            <p:nvPr/>
          </p:nvCxnSpPr>
          <p:spPr>
            <a:xfrm rot="5400000" flipH="1" flipV="1">
              <a:off x="5565390" y="4840247"/>
              <a:ext cx="274808" cy="99907"/>
            </a:xfrm>
            <a:prstGeom prst="bentConnector2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triangle" w="med" len="sm"/>
            </a:ln>
          </p:spPr>
        </p:cxnSp>
        <p:cxnSp>
          <p:nvCxnSpPr>
            <p:cNvPr id="254" name="Google Shape;161;p5">
              <a:extLst>
                <a:ext uri="{FF2B5EF4-FFF2-40B4-BE49-F238E27FC236}">
                  <a16:creationId xmlns:a16="http://schemas.microsoft.com/office/drawing/2014/main" id="{4E4C826D-163B-43E6-9F96-AFD91BB24973}"/>
                </a:ext>
              </a:extLst>
            </p:cNvPr>
            <p:cNvCxnSpPr>
              <a:cxnSpLocks/>
              <a:stCxn id="681" idx="1"/>
            </p:cNvCxnSpPr>
            <p:nvPr/>
          </p:nvCxnSpPr>
          <p:spPr>
            <a:xfrm rot="10800000" flipV="1">
              <a:off x="5597074" y="4614132"/>
              <a:ext cx="155675" cy="402237"/>
            </a:xfrm>
            <a:prstGeom prst="bentConnector2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ABE77E-D237-49AB-9E7F-07143F468517}"/>
                </a:ext>
              </a:extLst>
            </p:cNvPr>
            <p:cNvGrpSpPr/>
            <p:nvPr/>
          </p:nvGrpSpPr>
          <p:grpSpPr>
            <a:xfrm>
              <a:off x="4442332" y="4594530"/>
              <a:ext cx="758457" cy="948775"/>
              <a:chOff x="7167932" y="3315644"/>
              <a:chExt cx="758457" cy="948775"/>
            </a:xfrm>
          </p:grpSpPr>
          <p:sp>
            <p:nvSpPr>
              <p:cNvPr id="255" name="Google Shape;316;p7">
                <a:extLst>
                  <a:ext uri="{FF2B5EF4-FFF2-40B4-BE49-F238E27FC236}">
                    <a16:creationId xmlns:a16="http://schemas.microsoft.com/office/drawing/2014/main" id="{8583E160-F4F3-4255-9A8A-88259C7395A1}"/>
                  </a:ext>
                </a:extLst>
              </p:cNvPr>
              <p:cNvSpPr/>
              <p:nvPr/>
            </p:nvSpPr>
            <p:spPr>
              <a:xfrm>
                <a:off x="7167932" y="3315644"/>
                <a:ext cx="758457" cy="948775"/>
              </a:xfrm>
              <a:prstGeom prst="roundRect">
                <a:avLst>
                  <a:gd name="adj" fmla="val 5580"/>
                </a:avLst>
              </a:prstGeom>
              <a:solidFill>
                <a:srgbClr val="FFFFFF">
                  <a:lumMod val="50000"/>
                </a:srgbClr>
              </a:solidFill>
              <a:ln w="12700" cap="flat" cmpd="sng">
                <a:solidFill>
                  <a:srgbClr val="00322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000" tIns="18000" rIns="18000" bIns="18000" anchor="b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Motherboard</a:t>
                </a:r>
                <a:endParaRPr kumimoji="0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316;p7">
                <a:extLst>
                  <a:ext uri="{FF2B5EF4-FFF2-40B4-BE49-F238E27FC236}">
                    <a16:creationId xmlns:a16="http://schemas.microsoft.com/office/drawing/2014/main" id="{DB1E0785-3AFE-4ACD-8D8B-CE248BA24B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51452" y="3664031"/>
                <a:ext cx="251998" cy="252000"/>
              </a:xfrm>
              <a:prstGeom prst="roundRect">
                <a:avLst>
                  <a:gd name="adj" fmla="val 5580"/>
                </a:avLst>
              </a:prstGeom>
              <a:pattFill prst="smCheck">
                <a:fgClr>
                  <a:srgbClr val="FFFFFF">
                    <a:lumMod val="75000"/>
                  </a:srgbClr>
                </a:fgClr>
                <a:bgClr>
                  <a:srgbClr val="FFFFFF">
                    <a:lumMod val="95000"/>
                  </a:srgbClr>
                </a:bgClr>
              </a:pattFill>
              <a:ln w="12700" cap="flat" cmpd="sng">
                <a:solidFill>
                  <a:srgbClr val="282828">
                    <a:lumMod val="75000"/>
                    <a:lumOff val="250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non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CPU</a:t>
                </a:r>
              </a:p>
            </p:txBody>
          </p:sp>
          <p:sp>
            <p:nvSpPr>
              <p:cNvPr id="257" name="Google Shape;316;p7">
                <a:extLst>
                  <a:ext uri="{FF2B5EF4-FFF2-40B4-BE49-F238E27FC236}">
                    <a16:creationId xmlns:a16="http://schemas.microsoft.com/office/drawing/2014/main" id="{B2A4EFC3-4F49-4440-B77A-4ADCCBE263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20837" y="3664031"/>
                <a:ext cx="251998" cy="252000"/>
              </a:xfrm>
              <a:prstGeom prst="roundRect">
                <a:avLst>
                  <a:gd name="adj" fmla="val 5580"/>
                </a:avLst>
              </a:prstGeom>
              <a:solidFill>
                <a:srgbClr val="282828">
                  <a:lumMod val="75000"/>
                  <a:lumOff val="25000"/>
                </a:srgbClr>
              </a:solidFill>
              <a:ln w="12700" cap="flat" cmpd="sng">
                <a:solidFill>
                  <a:srgbClr val="2828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non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App</a:t>
                </a:r>
              </a:p>
            </p:txBody>
          </p:sp>
          <p:cxnSp>
            <p:nvCxnSpPr>
              <p:cNvPr id="258" name="Google Shape;319;p7">
                <a:extLst>
                  <a:ext uri="{FF2B5EF4-FFF2-40B4-BE49-F238E27FC236}">
                    <a16:creationId xmlns:a16="http://schemas.microsoft.com/office/drawing/2014/main" id="{9A82FC4E-F308-4092-B6AD-55162A97DA36}"/>
                  </a:ext>
                </a:extLst>
              </p:cNvPr>
              <p:cNvCxnSpPr>
                <a:cxnSpLocks/>
                <a:stCxn id="257" idx="3"/>
                <a:endCxn id="256" idx="1"/>
              </p:cNvCxnSpPr>
              <p:nvPr/>
            </p:nvCxnSpPr>
            <p:spPr>
              <a:xfrm>
                <a:off x="7472835" y="3790031"/>
                <a:ext cx="178617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82828"/>
                </a:solidFill>
                <a:prstDash val="solid"/>
                <a:round/>
                <a:headEnd type="triangle" w="med" len="sm"/>
                <a:tailEnd type="triangle" w="med" len="sm"/>
              </a:ln>
            </p:spPr>
          </p:cxnSp>
        </p:grpSp>
        <p:grpSp>
          <p:nvGrpSpPr>
            <p:cNvPr id="671" name="Group 670">
              <a:extLst>
                <a:ext uri="{FF2B5EF4-FFF2-40B4-BE49-F238E27FC236}">
                  <a16:creationId xmlns:a16="http://schemas.microsoft.com/office/drawing/2014/main" id="{9BB2A4E6-643D-4632-8F04-61E8386C35DE}"/>
                </a:ext>
              </a:extLst>
            </p:cNvPr>
            <p:cNvGrpSpPr/>
            <p:nvPr/>
          </p:nvGrpSpPr>
          <p:grpSpPr>
            <a:xfrm>
              <a:off x="5925889" y="5474271"/>
              <a:ext cx="49759" cy="149172"/>
              <a:chOff x="5142916" y="3328411"/>
              <a:chExt cx="49759" cy="149172"/>
            </a:xfrm>
          </p:grpSpPr>
          <p:sp>
            <p:nvSpPr>
              <p:cNvPr id="672" name="Google Shape;316;p7">
                <a:extLst>
                  <a:ext uri="{FF2B5EF4-FFF2-40B4-BE49-F238E27FC236}">
                    <a16:creationId xmlns:a16="http://schemas.microsoft.com/office/drawing/2014/main" id="{4B8CEFF9-E9AF-41EE-9BB6-0CCC5913F6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2916" y="3427824"/>
                <a:ext cx="49759" cy="49759"/>
              </a:xfrm>
              <a:prstGeom prst="roundRect">
                <a:avLst>
                  <a:gd name="adj" fmla="val 5580"/>
                </a:avLst>
              </a:prstGeom>
              <a:pattFill prst="smCheck">
                <a:fgClr>
                  <a:srgbClr val="FFFFFF">
                    <a:lumMod val="75000"/>
                  </a:srgbClr>
                </a:fgClr>
                <a:bgClr>
                  <a:srgbClr val="FFFFFF">
                    <a:lumMod val="95000"/>
                  </a:srgbClr>
                </a:bgClr>
              </a:pattFill>
              <a:ln w="12700" cap="flat" cmpd="sng">
                <a:solidFill>
                  <a:srgbClr val="282828">
                    <a:lumMod val="75000"/>
                    <a:lumOff val="250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non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316;p7">
                <a:extLst>
                  <a:ext uri="{FF2B5EF4-FFF2-40B4-BE49-F238E27FC236}">
                    <a16:creationId xmlns:a16="http://schemas.microsoft.com/office/drawing/2014/main" id="{0B12A1AF-B729-4DC0-9D1A-E1D7B64E47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2916" y="3328411"/>
                <a:ext cx="49759" cy="49759"/>
              </a:xfrm>
              <a:prstGeom prst="roundRect">
                <a:avLst>
                  <a:gd name="adj" fmla="val 5580"/>
                </a:avLst>
              </a:prstGeom>
              <a:pattFill prst="smCheck">
                <a:fgClr>
                  <a:srgbClr val="FFFFFF">
                    <a:lumMod val="75000"/>
                  </a:srgbClr>
                </a:fgClr>
                <a:bgClr>
                  <a:srgbClr val="FFFFFF">
                    <a:lumMod val="95000"/>
                  </a:srgbClr>
                </a:bgClr>
              </a:pattFill>
              <a:ln w="12700" cap="flat" cmpd="sng">
                <a:solidFill>
                  <a:srgbClr val="282828">
                    <a:lumMod val="75000"/>
                    <a:lumOff val="250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non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6AA319AA-0DF5-4316-9024-45DFABB26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3062" y="5234340"/>
              <a:ext cx="291600" cy="644242"/>
              <a:chOff x="7220705" y="2520535"/>
              <a:chExt cx="462438" cy="1021676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F8D2CC2B-29CE-4EEE-AB49-41EB26894091}"/>
                  </a:ext>
                </a:extLst>
              </p:cNvPr>
              <p:cNvGrpSpPr/>
              <p:nvPr/>
            </p:nvGrpSpPr>
            <p:grpSpPr>
              <a:xfrm>
                <a:off x="7220705" y="2520535"/>
                <a:ext cx="379399" cy="299822"/>
                <a:chOff x="4774531" y="3574414"/>
                <a:chExt cx="379399" cy="299822"/>
              </a:xfrm>
            </p:grpSpPr>
            <p:sp>
              <p:nvSpPr>
                <p:cNvPr id="602" name="Hexagon 601">
                  <a:extLst>
                    <a:ext uri="{FF2B5EF4-FFF2-40B4-BE49-F238E27FC236}">
                      <a16:creationId xmlns:a16="http://schemas.microsoft.com/office/drawing/2014/main" id="{81388061-7AA4-4E73-9474-D5A69AC6F3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814708" y="3535014"/>
                  <a:ext cx="299822" cy="378621"/>
                </a:xfrm>
                <a:prstGeom prst="hexagon">
                  <a:avLst>
                    <a:gd name="adj" fmla="val 36176"/>
                    <a:gd name="vf" fmla="val 115470"/>
                  </a:avLst>
                </a:prstGeom>
                <a:solidFill>
                  <a:srgbClr val="2764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3" name="Straight Connector 602">
                  <a:extLst>
                    <a:ext uri="{FF2B5EF4-FFF2-40B4-BE49-F238E27FC236}">
                      <a16:creationId xmlns:a16="http://schemas.microsoft.com/office/drawing/2014/main" id="{78E68171-DBAB-447D-AAD8-3B35182615EF}"/>
                    </a:ext>
                  </a:extLst>
                </p:cNvPr>
                <p:cNvCxnSpPr>
                  <a:cxnSpLocks/>
                  <a:stCxn id="602" idx="1"/>
                  <a:endCxn id="602" idx="0"/>
                </p:cNvCxnSpPr>
                <p:nvPr/>
              </p:nvCxnSpPr>
              <p:spPr>
                <a:xfrm>
                  <a:off x="4775309" y="3765772"/>
                  <a:ext cx="189310" cy="10846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3F8A2484-A636-4B06-9540-FA76A26C5D0C}"/>
                    </a:ext>
                  </a:extLst>
                </p:cNvPr>
                <p:cNvCxnSpPr>
                  <a:cxnSpLocks/>
                  <a:stCxn id="602" idx="3"/>
                  <a:endCxn id="602" idx="4"/>
                </p:cNvCxnSpPr>
                <p:nvPr/>
              </p:nvCxnSpPr>
              <p:spPr>
                <a:xfrm>
                  <a:off x="4964619" y="3574414"/>
                  <a:ext cx="189311" cy="10846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Connector 604">
                  <a:extLst>
                    <a:ext uri="{FF2B5EF4-FFF2-40B4-BE49-F238E27FC236}">
                      <a16:creationId xmlns:a16="http://schemas.microsoft.com/office/drawing/2014/main" id="{71366859-5B04-432C-B57C-083F393603D4}"/>
                    </a:ext>
                  </a:extLst>
                </p:cNvPr>
                <p:cNvCxnSpPr>
                  <a:cxnSpLocks/>
                  <a:stCxn id="602" idx="0"/>
                  <a:endCxn id="602" idx="5"/>
                </p:cNvCxnSpPr>
                <p:nvPr/>
              </p:nvCxnSpPr>
              <p:spPr>
                <a:xfrm flipV="1">
                  <a:off x="4964619" y="3765772"/>
                  <a:ext cx="189311" cy="10846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F747C137-B93F-4C9F-A9E5-2A001F47C27D}"/>
                    </a:ext>
                  </a:extLst>
                </p:cNvPr>
                <p:cNvCxnSpPr>
                  <a:cxnSpLocks/>
                  <a:stCxn id="602" idx="4"/>
                  <a:endCxn id="602" idx="5"/>
                </p:cNvCxnSpPr>
                <p:nvPr/>
              </p:nvCxnSpPr>
              <p:spPr>
                <a:xfrm>
                  <a:off x="5153930" y="3682878"/>
                  <a:ext cx="0" cy="8289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2" name="Straight Connector 661">
                  <a:extLst>
                    <a:ext uri="{FF2B5EF4-FFF2-40B4-BE49-F238E27FC236}">
                      <a16:creationId xmlns:a16="http://schemas.microsoft.com/office/drawing/2014/main" id="{B42EFE8D-1F89-45C1-8712-5C2A77ADE9BB}"/>
                    </a:ext>
                  </a:extLst>
                </p:cNvPr>
                <p:cNvCxnSpPr>
                  <a:cxnSpLocks/>
                  <a:stCxn id="602" idx="2"/>
                  <a:endCxn id="602" idx="3"/>
                </p:cNvCxnSpPr>
                <p:nvPr/>
              </p:nvCxnSpPr>
              <p:spPr>
                <a:xfrm flipV="1">
                  <a:off x="4775309" y="3574414"/>
                  <a:ext cx="189310" cy="10846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EE8C213D-B1E4-4855-BF5F-FD6B88FFA775}"/>
                    </a:ext>
                  </a:extLst>
                </p:cNvPr>
                <p:cNvCxnSpPr>
                  <a:cxnSpLocks/>
                  <a:stCxn id="602" idx="1"/>
                  <a:endCxn id="602" idx="2"/>
                </p:cNvCxnSpPr>
                <p:nvPr/>
              </p:nvCxnSpPr>
              <p:spPr>
                <a:xfrm flipV="1">
                  <a:off x="4775309" y="3682878"/>
                  <a:ext cx="0" cy="8289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562A97C2-D5CA-47CC-ADA6-60896F2D7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531" y="3681116"/>
                  <a:ext cx="189309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29D129C1-C634-4EC9-A234-B71A6BE5AB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3840" y="3681116"/>
                  <a:ext cx="189312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0" name="Straight Connector 669">
                  <a:extLst>
                    <a:ext uri="{FF2B5EF4-FFF2-40B4-BE49-F238E27FC236}">
                      <a16:creationId xmlns:a16="http://schemas.microsoft.com/office/drawing/2014/main" id="{709C250A-8057-453E-9C87-5439B973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4619" y="3791342"/>
                  <a:ext cx="0" cy="8289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22C944FA-D61D-4EB1-B897-99B36F342021}"/>
                  </a:ext>
                </a:extLst>
              </p:cNvPr>
              <p:cNvGrpSpPr/>
              <p:nvPr/>
            </p:nvGrpSpPr>
            <p:grpSpPr>
              <a:xfrm>
                <a:off x="7299657" y="2691261"/>
                <a:ext cx="378622" cy="439200"/>
                <a:chOff x="4189649" y="3172089"/>
                <a:chExt cx="378622" cy="439200"/>
              </a:xfrm>
            </p:grpSpPr>
            <p:sp>
              <p:nvSpPr>
                <p:cNvPr id="591" name="Hexagon 590">
                  <a:extLst>
                    <a:ext uri="{FF2B5EF4-FFF2-40B4-BE49-F238E27FC236}">
                      <a16:creationId xmlns:a16="http://schemas.microsoft.com/office/drawing/2014/main" id="{C86685A8-42EA-4DAE-9E8B-A3F0F9CF02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159360" y="3202378"/>
                  <a:ext cx="439200" cy="378621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B8E1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92" name="Group 591">
                  <a:extLst>
                    <a:ext uri="{FF2B5EF4-FFF2-40B4-BE49-F238E27FC236}">
                      <a16:creationId xmlns:a16="http://schemas.microsoft.com/office/drawing/2014/main" id="{EBC4001B-5937-4ECA-8F3B-513A4A403BC5}"/>
                    </a:ext>
                  </a:extLst>
                </p:cNvPr>
                <p:cNvGrpSpPr/>
                <p:nvPr/>
              </p:nvGrpSpPr>
              <p:grpSpPr>
                <a:xfrm>
                  <a:off x="4189650" y="3172089"/>
                  <a:ext cx="378621" cy="439200"/>
                  <a:chOff x="5026550" y="3252248"/>
                  <a:chExt cx="378621" cy="439200"/>
                </a:xfrm>
              </p:grpSpPr>
              <p:cxnSp>
                <p:nvCxnSpPr>
                  <p:cNvPr id="593" name="Straight Connector 592">
                    <a:extLst>
                      <a:ext uri="{FF2B5EF4-FFF2-40B4-BE49-F238E27FC236}">
                        <a16:creationId xmlns:a16="http://schemas.microsoft.com/office/drawing/2014/main" id="{4D1D5074-3B7B-4CD2-9A6B-EBFFF426D84F}"/>
                      </a:ext>
                    </a:extLst>
                  </p:cNvPr>
                  <p:cNvCxnSpPr/>
                  <p:nvPr/>
                </p:nvCxnSpPr>
                <p:spPr>
                  <a:xfrm>
                    <a:off x="5026550" y="3581966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4" name="Straight Connector 593">
                    <a:extLst>
                      <a:ext uri="{FF2B5EF4-FFF2-40B4-BE49-F238E27FC236}">
                        <a16:creationId xmlns:a16="http://schemas.microsoft.com/office/drawing/2014/main" id="{2E86C406-4AFF-412A-BFD7-AF40DE454A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252248"/>
                    <a:ext cx="185976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5" name="Straight Connector 594">
                    <a:extLst>
                      <a:ext uri="{FF2B5EF4-FFF2-40B4-BE49-F238E27FC236}">
                        <a16:creationId xmlns:a16="http://schemas.microsoft.com/office/drawing/2014/main" id="{83AE4393-41A7-4759-8755-D3034358F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60" y="3581966"/>
                    <a:ext cx="189311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Straight Connector 595">
                    <a:extLst>
                      <a:ext uri="{FF2B5EF4-FFF2-40B4-BE49-F238E27FC236}">
                        <a16:creationId xmlns:a16="http://schemas.microsoft.com/office/drawing/2014/main" id="{3175ABE5-C3E5-44FD-9F57-016CF8376D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5171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Straight Connector 596">
                    <a:extLst>
                      <a:ext uri="{FF2B5EF4-FFF2-40B4-BE49-F238E27FC236}">
                        <a16:creationId xmlns:a16="http://schemas.microsoft.com/office/drawing/2014/main" id="{2CB5D4B7-43FB-4715-9E4C-66B9EA923F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252248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Straight Connector 597">
                    <a:extLst>
                      <a:ext uri="{FF2B5EF4-FFF2-40B4-BE49-F238E27FC236}">
                        <a16:creationId xmlns:a16="http://schemas.microsoft.com/office/drawing/2014/main" id="{9D8B7A57-9A42-4026-A0C5-E1F38425C0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9" name="Straight Connector 598">
                    <a:extLst>
                      <a:ext uri="{FF2B5EF4-FFF2-40B4-BE49-F238E27FC236}">
                        <a16:creationId xmlns:a16="http://schemas.microsoft.com/office/drawing/2014/main" id="{9850345C-7442-4FD1-9FE5-F107E16A5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471212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0" name="Straight Connector 599">
                    <a:extLst>
                      <a:ext uri="{FF2B5EF4-FFF2-40B4-BE49-F238E27FC236}">
                        <a16:creationId xmlns:a16="http://schemas.microsoft.com/office/drawing/2014/main" id="{DF2B130B-B0F9-4251-A51D-7F7D5E8E50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26550" y="3361730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1" name="Straight Connector 600">
                    <a:extLst>
                      <a:ext uri="{FF2B5EF4-FFF2-40B4-BE49-F238E27FC236}">
                        <a16:creationId xmlns:a16="http://schemas.microsoft.com/office/drawing/2014/main" id="{E7A71E3F-BEAD-4A9D-AF2F-85D9664B30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59" y="3361730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D2E16D80-885D-4DA1-9D10-E3ADB31F2DBB}"/>
                  </a:ext>
                </a:extLst>
              </p:cNvPr>
              <p:cNvGrpSpPr/>
              <p:nvPr/>
            </p:nvGrpSpPr>
            <p:grpSpPr>
              <a:xfrm>
                <a:off x="7304521" y="2909081"/>
                <a:ext cx="378622" cy="439200"/>
                <a:chOff x="4184781" y="3815584"/>
                <a:chExt cx="378622" cy="439200"/>
              </a:xfrm>
            </p:grpSpPr>
            <p:sp>
              <p:nvSpPr>
                <p:cNvPr id="580" name="Hexagon 579">
                  <a:extLst>
                    <a:ext uri="{FF2B5EF4-FFF2-40B4-BE49-F238E27FC236}">
                      <a16:creationId xmlns:a16="http://schemas.microsoft.com/office/drawing/2014/main" id="{C1CD0F3A-D272-439F-B12A-EDC5F6F990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154492" y="3845873"/>
                  <a:ext cx="439200" cy="378621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B8E1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81" name="Group 580">
                  <a:extLst>
                    <a:ext uri="{FF2B5EF4-FFF2-40B4-BE49-F238E27FC236}">
                      <a16:creationId xmlns:a16="http://schemas.microsoft.com/office/drawing/2014/main" id="{DB47E82B-F73A-4A02-BDA0-6A1F038176AE}"/>
                    </a:ext>
                  </a:extLst>
                </p:cNvPr>
                <p:cNvGrpSpPr/>
                <p:nvPr/>
              </p:nvGrpSpPr>
              <p:grpSpPr>
                <a:xfrm>
                  <a:off x="4184782" y="3815584"/>
                  <a:ext cx="378621" cy="439200"/>
                  <a:chOff x="5026550" y="3252248"/>
                  <a:chExt cx="378621" cy="439200"/>
                </a:xfrm>
              </p:grpSpPr>
              <p:cxnSp>
                <p:nvCxnSpPr>
                  <p:cNvPr id="582" name="Straight Connector 581">
                    <a:extLst>
                      <a:ext uri="{FF2B5EF4-FFF2-40B4-BE49-F238E27FC236}">
                        <a16:creationId xmlns:a16="http://schemas.microsoft.com/office/drawing/2014/main" id="{43390DCD-1266-469C-A6E5-6BB631B60CEF}"/>
                      </a:ext>
                    </a:extLst>
                  </p:cNvPr>
                  <p:cNvCxnSpPr/>
                  <p:nvPr/>
                </p:nvCxnSpPr>
                <p:spPr>
                  <a:xfrm>
                    <a:off x="5026550" y="3581966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9FE2002F-6D93-44E6-836E-6B3E954EAD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252248"/>
                    <a:ext cx="185976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522B5D11-A16C-4897-8000-9185509C5A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60" y="3581966"/>
                    <a:ext cx="189311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5" name="Straight Connector 584">
                    <a:extLst>
                      <a:ext uri="{FF2B5EF4-FFF2-40B4-BE49-F238E27FC236}">
                        <a16:creationId xmlns:a16="http://schemas.microsoft.com/office/drawing/2014/main" id="{E638F4CC-EF9B-4168-AC60-4785DC945E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5171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6" name="Straight Connector 585">
                    <a:extLst>
                      <a:ext uri="{FF2B5EF4-FFF2-40B4-BE49-F238E27FC236}">
                        <a16:creationId xmlns:a16="http://schemas.microsoft.com/office/drawing/2014/main" id="{4C0A7F3C-FAA4-44F6-96A9-799743754C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252248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7" name="Straight Connector 586">
                    <a:extLst>
                      <a:ext uri="{FF2B5EF4-FFF2-40B4-BE49-F238E27FC236}">
                        <a16:creationId xmlns:a16="http://schemas.microsoft.com/office/drawing/2014/main" id="{5EECBD5A-0AB0-4686-B598-2AD81EA5D2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8" name="Straight Connector 587">
                    <a:extLst>
                      <a:ext uri="{FF2B5EF4-FFF2-40B4-BE49-F238E27FC236}">
                        <a16:creationId xmlns:a16="http://schemas.microsoft.com/office/drawing/2014/main" id="{9C3091B6-368F-4610-8AFC-A8A0A8E96D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471212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Straight Connector 588">
                    <a:extLst>
                      <a:ext uri="{FF2B5EF4-FFF2-40B4-BE49-F238E27FC236}">
                        <a16:creationId xmlns:a16="http://schemas.microsoft.com/office/drawing/2014/main" id="{C4A897E3-3725-476F-8D9B-4D48DAA1CB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26550" y="3361730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Straight Connector 589">
                    <a:extLst>
                      <a:ext uri="{FF2B5EF4-FFF2-40B4-BE49-F238E27FC236}">
                        <a16:creationId xmlns:a16="http://schemas.microsoft.com/office/drawing/2014/main" id="{9B6198CC-48A7-4FFB-9AF1-53DCAD7ACC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59" y="3361730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1508F6ED-EE79-4ED7-A82A-D016E2A99722}"/>
                  </a:ext>
                </a:extLst>
              </p:cNvPr>
              <p:cNvSpPr txBox="1"/>
              <p:nvPr/>
            </p:nvSpPr>
            <p:spPr>
              <a:xfrm rot="20815564">
                <a:off x="7392901" y="2729115"/>
                <a:ext cx="194581" cy="146427"/>
              </a:xfrm>
              <a:prstGeom prst="rect">
                <a:avLst/>
              </a:prstGeom>
              <a:noFill/>
              <a:scene3d>
                <a:camera prst="isometricOffAxis1Top">
                  <a:rot lat="18256832" lon="1096859" rev="19842000"/>
                </a:camera>
                <a:lightRig rig="threePt" dir="t"/>
              </a:scene3d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6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RX</a:t>
                </a:r>
              </a:p>
            </p:txBody>
          </p:sp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92275C76-C063-4C17-BE6A-374429BDE736}"/>
                  </a:ext>
                </a:extLst>
              </p:cNvPr>
              <p:cNvSpPr txBox="1"/>
              <p:nvPr/>
            </p:nvSpPr>
            <p:spPr>
              <a:xfrm rot="20815564">
                <a:off x="7392901" y="2941988"/>
                <a:ext cx="194581" cy="146427"/>
              </a:xfrm>
              <a:prstGeom prst="rect">
                <a:avLst/>
              </a:prstGeom>
              <a:noFill/>
              <a:scene3d>
                <a:camera prst="isometricOffAxis1Top">
                  <a:rot lat="18256832" lon="1096859" rev="19842000"/>
                </a:camera>
                <a:lightRig rig="threePt" dir="t"/>
              </a:scene3d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6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TX</a:t>
                </a:r>
              </a:p>
            </p:txBody>
          </p: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232C3154-7F40-473C-8FAE-9724CFD79A9A}"/>
                  </a:ext>
                </a:extLst>
              </p:cNvPr>
              <p:cNvGrpSpPr/>
              <p:nvPr/>
            </p:nvGrpSpPr>
            <p:grpSpPr>
              <a:xfrm>
                <a:off x="7220705" y="3078365"/>
                <a:ext cx="379399" cy="463846"/>
                <a:chOff x="4372729" y="4029438"/>
                <a:chExt cx="379399" cy="463846"/>
              </a:xfrm>
            </p:grpSpPr>
            <p:grpSp>
              <p:nvGrpSpPr>
                <p:cNvPr id="535" name="Group 534">
                  <a:extLst>
                    <a:ext uri="{FF2B5EF4-FFF2-40B4-BE49-F238E27FC236}">
                      <a16:creationId xmlns:a16="http://schemas.microsoft.com/office/drawing/2014/main" id="{07D0C64E-597E-4606-9CC2-E28D67BE036D}"/>
                    </a:ext>
                  </a:extLst>
                </p:cNvPr>
                <p:cNvGrpSpPr/>
                <p:nvPr/>
              </p:nvGrpSpPr>
              <p:grpSpPr>
                <a:xfrm>
                  <a:off x="4372729" y="4193462"/>
                  <a:ext cx="379399" cy="299822"/>
                  <a:chOff x="4774531" y="3574414"/>
                  <a:chExt cx="379399" cy="299822"/>
                </a:xfrm>
              </p:grpSpPr>
              <p:sp>
                <p:nvSpPr>
                  <p:cNvPr id="570" name="Hexagon 569">
                    <a:extLst>
                      <a:ext uri="{FF2B5EF4-FFF2-40B4-BE49-F238E27FC236}">
                        <a16:creationId xmlns:a16="http://schemas.microsoft.com/office/drawing/2014/main" id="{63197ACF-CA38-4108-A978-70E17A36A80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4814708" y="3535014"/>
                    <a:ext cx="299822" cy="378621"/>
                  </a:xfrm>
                  <a:prstGeom prst="hexagon">
                    <a:avLst>
                      <a:gd name="adj" fmla="val 36176"/>
                      <a:gd name="vf" fmla="val 115470"/>
                    </a:avLst>
                  </a:prstGeom>
                  <a:solidFill>
                    <a:srgbClr val="4D922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71" name="Straight Connector 570">
                    <a:extLst>
                      <a:ext uri="{FF2B5EF4-FFF2-40B4-BE49-F238E27FC236}">
                        <a16:creationId xmlns:a16="http://schemas.microsoft.com/office/drawing/2014/main" id="{E9263E27-B046-4B9E-880E-863C6DC547D2}"/>
                      </a:ext>
                    </a:extLst>
                  </p:cNvPr>
                  <p:cNvCxnSpPr>
                    <a:cxnSpLocks/>
                    <a:stCxn id="570" idx="1"/>
                    <a:endCxn id="570" idx="0"/>
                  </p:cNvCxnSpPr>
                  <p:nvPr/>
                </p:nvCxnSpPr>
                <p:spPr>
                  <a:xfrm>
                    <a:off x="4775309" y="3765772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Straight Connector 571">
                    <a:extLst>
                      <a:ext uri="{FF2B5EF4-FFF2-40B4-BE49-F238E27FC236}">
                        <a16:creationId xmlns:a16="http://schemas.microsoft.com/office/drawing/2014/main" id="{7FCAFB07-869D-4E33-A0C0-B0DEFA38854A}"/>
                      </a:ext>
                    </a:extLst>
                  </p:cNvPr>
                  <p:cNvCxnSpPr>
                    <a:cxnSpLocks/>
                    <a:stCxn id="570" idx="3"/>
                    <a:endCxn id="570" idx="4"/>
                  </p:cNvCxnSpPr>
                  <p:nvPr/>
                </p:nvCxnSpPr>
                <p:spPr>
                  <a:xfrm>
                    <a:off x="4964619" y="3574414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Straight Connector 572">
                    <a:extLst>
                      <a:ext uri="{FF2B5EF4-FFF2-40B4-BE49-F238E27FC236}">
                        <a16:creationId xmlns:a16="http://schemas.microsoft.com/office/drawing/2014/main" id="{00520FEB-5301-46E2-893C-F913289C5448}"/>
                      </a:ext>
                    </a:extLst>
                  </p:cNvPr>
                  <p:cNvCxnSpPr>
                    <a:cxnSpLocks/>
                    <a:stCxn id="570" idx="0"/>
                    <a:endCxn id="570" idx="5"/>
                  </p:cNvCxnSpPr>
                  <p:nvPr/>
                </p:nvCxnSpPr>
                <p:spPr>
                  <a:xfrm flipV="1">
                    <a:off x="4964619" y="3765772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Straight Connector 573">
                    <a:extLst>
                      <a:ext uri="{FF2B5EF4-FFF2-40B4-BE49-F238E27FC236}">
                        <a16:creationId xmlns:a16="http://schemas.microsoft.com/office/drawing/2014/main" id="{58650319-B79F-4FDB-9EC8-8BE4052C1ED4}"/>
                      </a:ext>
                    </a:extLst>
                  </p:cNvPr>
                  <p:cNvCxnSpPr>
                    <a:cxnSpLocks/>
                    <a:stCxn id="570" idx="4"/>
                    <a:endCxn id="570" idx="5"/>
                  </p:cNvCxnSpPr>
                  <p:nvPr/>
                </p:nvCxnSpPr>
                <p:spPr>
                  <a:xfrm>
                    <a:off x="5153930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Straight Connector 574">
                    <a:extLst>
                      <a:ext uri="{FF2B5EF4-FFF2-40B4-BE49-F238E27FC236}">
                        <a16:creationId xmlns:a16="http://schemas.microsoft.com/office/drawing/2014/main" id="{968E51E7-3F34-44C4-A1EB-32486AE5F21C}"/>
                      </a:ext>
                    </a:extLst>
                  </p:cNvPr>
                  <p:cNvCxnSpPr>
                    <a:cxnSpLocks/>
                    <a:stCxn id="570" idx="2"/>
                    <a:endCxn id="570" idx="3"/>
                  </p:cNvCxnSpPr>
                  <p:nvPr/>
                </p:nvCxnSpPr>
                <p:spPr>
                  <a:xfrm flipV="1">
                    <a:off x="4775309" y="3574414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Straight Connector 575">
                    <a:extLst>
                      <a:ext uri="{FF2B5EF4-FFF2-40B4-BE49-F238E27FC236}">
                        <a16:creationId xmlns:a16="http://schemas.microsoft.com/office/drawing/2014/main" id="{77180A98-AB54-4868-82F6-DB3225BD57D7}"/>
                      </a:ext>
                    </a:extLst>
                  </p:cNvPr>
                  <p:cNvCxnSpPr>
                    <a:cxnSpLocks/>
                    <a:stCxn id="570" idx="1"/>
                    <a:endCxn id="570" idx="2"/>
                  </p:cNvCxnSpPr>
                  <p:nvPr/>
                </p:nvCxnSpPr>
                <p:spPr>
                  <a:xfrm flipV="1">
                    <a:off x="4775309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Straight Connector 576">
                    <a:extLst>
                      <a:ext uri="{FF2B5EF4-FFF2-40B4-BE49-F238E27FC236}">
                        <a16:creationId xmlns:a16="http://schemas.microsoft.com/office/drawing/2014/main" id="{AE2E4EBF-0957-4264-9317-68E0FAFAC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74531" y="3681116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Straight Connector 577">
                    <a:extLst>
                      <a:ext uri="{FF2B5EF4-FFF2-40B4-BE49-F238E27FC236}">
                        <a16:creationId xmlns:a16="http://schemas.microsoft.com/office/drawing/2014/main" id="{531A0371-1D3D-48DB-B77A-8A1657BA29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63840" y="3681116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Straight Connector 578">
                    <a:extLst>
                      <a:ext uri="{FF2B5EF4-FFF2-40B4-BE49-F238E27FC236}">
                        <a16:creationId xmlns:a16="http://schemas.microsoft.com/office/drawing/2014/main" id="{A20867D3-CE26-4355-AC2A-8A9FAA399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64619" y="3791342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6" name="Group 535">
                  <a:extLst>
                    <a:ext uri="{FF2B5EF4-FFF2-40B4-BE49-F238E27FC236}">
                      <a16:creationId xmlns:a16="http://schemas.microsoft.com/office/drawing/2014/main" id="{25932BA5-29D7-48D2-AC7B-C06CB6A2C19B}"/>
                    </a:ext>
                  </a:extLst>
                </p:cNvPr>
                <p:cNvGrpSpPr/>
                <p:nvPr/>
              </p:nvGrpSpPr>
              <p:grpSpPr>
                <a:xfrm>
                  <a:off x="4372729" y="4111078"/>
                  <a:ext cx="379399" cy="299822"/>
                  <a:chOff x="4774531" y="3574414"/>
                  <a:chExt cx="379399" cy="299822"/>
                </a:xfrm>
              </p:grpSpPr>
              <p:sp>
                <p:nvSpPr>
                  <p:cNvPr id="560" name="Hexagon 559">
                    <a:extLst>
                      <a:ext uri="{FF2B5EF4-FFF2-40B4-BE49-F238E27FC236}">
                        <a16:creationId xmlns:a16="http://schemas.microsoft.com/office/drawing/2014/main" id="{7174746F-3AB5-4764-9A0E-2F1EBEF17AC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4814708" y="3535014"/>
                    <a:ext cx="299822" cy="378621"/>
                  </a:xfrm>
                  <a:prstGeom prst="hexagon">
                    <a:avLst>
                      <a:gd name="adj" fmla="val 36176"/>
                      <a:gd name="vf" fmla="val 115470"/>
                    </a:avLst>
                  </a:prstGeom>
                  <a:solidFill>
                    <a:srgbClr val="7FBC4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61" name="Straight Connector 560">
                    <a:extLst>
                      <a:ext uri="{FF2B5EF4-FFF2-40B4-BE49-F238E27FC236}">
                        <a16:creationId xmlns:a16="http://schemas.microsoft.com/office/drawing/2014/main" id="{85A1BAE2-C927-49D7-82EE-4ED453518D4D}"/>
                      </a:ext>
                    </a:extLst>
                  </p:cNvPr>
                  <p:cNvCxnSpPr>
                    <a:cxnSpLocks/>
                    <a:stCxn id="560" idx="1"/>
                    <a:endCxn id="560" idx="0"/>
                  </p:cNvCxnSpPr>
                  <p:nvPr/>
                </p:nvCxnSpPr>
                <p:spPr>
                  <a:xfrm>
                    <a:off x="4775309" y="3765772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Straight Connector 561">
                    <a:extLst>
                      <a:ext uri="{FF2B5EF4-FFF2-40B4-BE49-F238E27FC236}">
                        <a16:creationId xmlns:a16="http://schemas.microsoft.com/office/drawing/2014/main" id="{04CC6CA5-9D40-498F-9D20-0F468CC8384E}"/>
                      </a:ext>
                    </a:extLst>
                  </p:cNvPr>
                  <p:cNvCxnSpPr>
                    <a:cxnSpLocks/>
                    <a:stCxn id="560" idx="3"/>
                    <a:endCxn id="560" idx="4"/>
                  </p:cNvCxnSpPr>
                  <p:nvPr/>
                </p:nvCxnSpPr>
                <p:spPr>
                  <a:xfrm>
                    <a:off x="4964619" y="3574414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Straight Connector 562">
                    <a:extLst>
                      <a:ext uri="{FF2B5EF4-FFF2-40B4-BE49-F238E27FC236}">
                        <a16:creationId xmlns:a16="http://schemas.microsoft.com/office/drawing/2014/main" id="{36E4BA3F-E4F7-421B-AA70-449016875FE9}"/>
                      </a:ext>
                    </a:extLst>
                  </p:cNvPr>
                  <p:cNvCxnSpPr>
                    <a:cxnSpLocks/>
                    <a:stCxn id="560" idx="0"/>
                    <a:endCxn id="560" idx="5"/>
                  </p:cNvCxnSpPr>
                  <p:nvPr/>
                </p:nvCxnSpPr>
                <p:spPr>
                  <a:xfrm flipV="1">
                    <a:off x="4964619" y="3765772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Straight Connector 563">
                    <a:extLst>
                      <a:ext uri="{FF2B5EF4-FFF2-40B4-BE49-F238E27FC236}">
                        <a16:creationId xmlns:a16="http://schemas.microsoft.com/office/drawing/2014/main" id="{C8C9A819-8A89-4BD2-9D2C-93636113BC9C}"/>
                      </a:ext>
                    </a:extLst>
                  </p:cNvPr>
                  <p:cNvCxnSpPr>
                    <a:cxnSpLocks/>
                    <a:stCxn id="560" idx="4"/>
                    <a:endCxn id="560" idx="5"/>
                  </p:cNvCxnSpPr>
                  <p:nvPr/>
                </p:nvCxnSpPr>
                <p:spPr>
                  <a:xfrm>
                    <a:off x="5153930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Straight Connector 564">
                    <a:extLst>
                      <a:ext uri="{FF2B5EF4-FFF2-40B4-BE49-F238E27FC236}">
                        <a16:creationId xmlns:a16="http://schemas.microsoft.com/office/drawing/2014/main" id="{B39C9B92-4283-4D63-B59A-A0E5CB4ECA54}"/>
                      </a:ext>
                    </a:extLst>
                  </p:cNvPr>
                  <p:cNvCxnSpPr>
                    <a:cxnSpLocks/>
                    <a:stCxn id="560" idx="2"/>
                    <a:endCxn id="560" idx="3"/>
                  </p:cNvCxnSpPr>
                  <p:nvPr/>
                </p:nvCxnSpPr>
                <p:spPr>
                  <a:xfrm flipV="1">
                    <a:off x="4775309" y="3574414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19D63EEE-F954-46D2-8387-9AC34E580548}"/>
                      </a:ext>
                    </a:extLst>
                  </p:cNvPr>
                  <p:cNvCxnSpPr>
                    <a:cxnSpLocks/>
                    <a:stCxn id="560" idx="1"/>
                    <a:endCxn id="560" idx="2"/>
                  </p:cNvCxnSpPr>
                  <p:nvPr/>
                </p:nvCxnSpPr>
                <p:spPr>
                  <a:xfrm flipV="1">
                    <a:off x="4775309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Straight Connector 566">
                    <a:extLst>
                      <a:ext uri="{FF2B5EF4-FFF2-40B4-BE49-F238E27FC236}">
                        <a16:creationId xmlns:a16="http://schemas.microsoft.com/office/drawing/2014/main" id="{F950DFBF-C78F-4025-8B40-20EF5491B9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74531" y="3681116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8" name="Straight Connector 567">
                    <a:extLst>
                      <a:ext uri="{FF2B5EF4-FFF2-40B4-BE49-F238E27FC236}">
                        <a16:creationId xmlns:a16="http://schemas.microsoft.com/office/drawing/2014/main" id="{AD0DB89F-62F7-4616-B7F1-BFF18463BA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63840" y="3681116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Straight Connector 568">
                    <a:extLst>
                      <a:ext uri="{FF2B5EF4-FFF2-40B4-BE49-F238E27FC236}">
                        <a16:creationId xmlns:a16="http://schemas.microsoft.com/office/drawing/2014/main" id="{ECF95E75-563B-4996-AEF2-F2F282E0FF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64619" y="3791342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7" name="Group 536">
                  <a:extLst>
                    <a:ext uri="{FF2B5EF4-FFF2-40B4-BE49-F238E27FC236}">
                      <a16:creationId xmlns:a16="http://schemas.microsoft.com/office/drawing/2014/main" id="{1382D3A1-40B3-4F35-85F7-2C291CB8ADB1}"/>
                    </a:ext>
                  </a:extLst>
                </p:cNvPr>
                <p:cNvGrpSpPr/>
                <p:nvPr/>
              </p:nvGrpSpPr>
              <p:grpSpPr>
                <a:xfrm>
                  <a:off x="4372729" y="4029438"/>
                  <a:ext cx="379399" cy="299822"/>
                  <a:chOff x="4774531" y="3574414"/>
                  <a:chExt cx="379399" cy="299822"/>
                </a:xfrm>
              </p:grpSpPr>
              <p:sp>
                <p:nvSpPr>
                  <p:cNvPr id="538" name="Hexagon 537">
                    <a:extLst>
                      <a:ext uri="{FF2B5EF4-FFF2-40B4-BE49-F238E27FC236}">
                        <a16:creationId xmlns:a16="http://schemas.microsoft.com/office/drawing/2014/main" id="{9D837DAE-0893-4C5C-A9C9-332E40EC3AB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4814708" y="3535014"/>
                    <a:ext cx="299822" cy="378621"/>
                  </a:xfrm>
                  <a:prstGeom prst="hexagon">
                    <a:avLst>
                      <a:gd name="adj" fmla="val 36176"/>
                      <a:gd name="vf" fmla="val 115470"/>
                    </a:avLst>
                  </a:prstGeom>
                  <a:solidFill>
                    <a:srgbClr val="80CD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39" name="Straight Connector 538">
                    <a:extLst>
                      <a:ext uri="{FF2B5EF4-FFF2-40B4-BE49-F238E27FC236}">
                        <a16:creationId xmlns:a16="http://schemas.microsoft.com/office/drawing/2014/main" id="{17A2E92A-8034-4EA5-A408-FB3BA164E371}"/>
                      </a:ext>
                    </a:extLst>
                  </p:cNvPr>
                  <p:cNvCxnSpPr>
                    <a:cxnSpLocks/>
                    <a:stCxn id="538" idx="1"/>
                    <a:endCxn id="538" idx="0"/>
                  </p:cNvCxnSpPr>
                  <p:nvPr/>
                </p:nvCxnSpPr>
                <p:spPr>
                  <a:xfrm>
                    <a:off x="4775309" y="3765772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Straight Connector 539">
                    <a:extLst>
                      <a:ext uri="{FF2B5EF4-FFF2-40B4-BE49-F238E27FC236}">
                        <a16:creationId xmlns:a16="http://schemas.microsoft.com/office/drawing/2014/main" id="{6D85D935-148E-4E4D-90C1-962A52052C0E}"/>
                      </a:ext>
                    </a:extLst>
                  </p:cNvPr>
                  <p:cNvCxnSpPr>
                    <a:cxnSpLocks/>
                    <a:stCxn id="538" idx="3"/>
                    <a:endCxn id="538" idx="4"/>
                  </p:cNvCxnSpPr>
                  <p:nvPr/>
                </p:nvCxnSpPr>
                <p:spPr>
                  <a:xfrm>
                    <a:off x="4964619" y="3574414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Straight Connector 540">
                    <a:extLst>
                      <a:ext uri="{FF2B5EF4-FFF2-40B4-BE49-F238E27FC236}">
                        <a16:creationId xmlns:a16="http://schemas.microsoft.com/office/drawing/2014/main" id="{709A1FBD-E076-4428-A553-E316896A4E0C}"/>
                      </a:ext>
                    </a:extLst>
                  </p:cNvPr>
                  <p:cNvCxnSpPr>
                    <a:cxnSpLocks/>
                    <a:stCxn id="538" idx="0"/>
                    <a:endCxn id="538" idx="5"/>
                  </p:cNvCxnSpPr>
                  <p:nvPr/>
                </p:nvCxnSpPr>
                <p:spPr>
                  <a:xfrm flipV="1">
                    <a:off x="4964619" y="3765772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Straight Connector 541">
                    <a:extLst>
                      <a:ext uri="{FF2B5EF4-FFF2-40B4-BE49-F238E27FC236}">
                        <a16:creationId xmlns:a16="http://schemas.microsoft.com/office/drawing/2014/main" id="{D663007E-1DF9-4009-A870-4D04EEC16F18}"/>
                      </a:ext>
                    </a:extLst>
                  </p:cNvPr>
                  <p:cNvCxnSpPr>
                    <a:cxnSpLocks/>
                    <a:stCxn id="538" idx="4"/>
                    <a:endCxn id="538" idx="5"/>
                  </p:cNvCxnSpPr>
                  <p:nvPr/>
                </p:nvCxnSpPr>
                <p:spPr>
                  <a:xfrm>
                    <a:off x="5153930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Straight Connector 542">
                    <a:extLst>
                      <a:ext uri="{FF2B5EF4-FFF2-40B4-BE49-F238E27FC236}">
                        <a16:creationId xmlns:a16="http://schemas.microsoft.com/office/drawing/2014/main" id="{B5907216-C223-4458-A664-52D93E360A6A}"/>
                      </a:ext>
                    </a:extLst>
                  </p:cNvPr>
                  <p:cNvCxnSpPr>
                    <a:cxnSpLocks/>
                    <a:stCxn id="538" idx="2"/>
                    <a:endCxn id="538" idx="3"/>
                  </p:cNvCxnSpPr>
                  <p:nvPr/>
                </p:nvCxnSpPr>
                <p:spPr>
                  <a:xfrm flipV="1">
                    <a:off x="4775309" y="3574414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Straight Connector 543">
                    <a:extLst>
                      <a:ext uri="{FF2B5EF4-FFF2-40B4-BE49-F238E27FC236}">
                        <a16:creationId xmlns:a16="http://schemas.microsoft.com/office/drawing/2014/main" id="{C898364B-A309-48E3-9FFC-660A02D086DA}"/>
                      </a:ext>
                    </a:extLst>
                  </p:cNvPr>
                  <p:cNvCxnSpPr>
                    <a:cxnSpLocks/>
                    <a:stCxn id="538" idx="1"/>
                    <a:endCxn id="538" idx="2"/>
                  </p:cNvCxnSpPr>
                  <p:nvPr/>
                </p:nvCxnSpPr>
                <p:spPr>
                  <a:xfrm flipV="1">
                    <a:off x="4775309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Straight Connector 544">
                    <a:extLst>
                      <a:ext uri="{FF2B5EF4-FFF2-40B4-BE49-F238E27FC236}">
                        <a16:creationId xmlns:a16="http://schemas.microsoft.com/office/drawing/2014/main" id="{BDA79E00-28C7-4A46-9BE8-61D626F077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74531" y="3681116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Straight Connector 557">
                    <a:extLst>
                      <a:ext uri="{FF2B5EF4-FFF2-40B4-BE49-F238E27FC236}">
                        <a16:creationId xmlns:a16="http://schemas.microsoft.com/office/drawing/2014/main" id="{3C66327C-79F7-4ECD-9D53-133A0141C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63840" y="3681116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Straight Connector 558">
                    <a:extLst>
                      <a:ext uri="{FF2B5EF4-FFF2-40B4-BE49-F238E27FC236}">
                        <a16:creationId xmlns:a16="http://schemas.microsoft.com/office/drawing/2014/main" id="{CD154A4B-5D48-479E-861F-757F6EF139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64619" y="3791342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74" name="Google Shape;93;p5">
              <a:extLst>
                <a:ext uri="{FF2B5EF4-FFF2-40B4-BE49-F238E27FC236}">
                  <a16:creationId xmlns:a16="http://schemas.microsoft.com/office/drawing/2014/main" id="{84257312-D869-47C1-B56F-8590B1C251AA}"/>
                </a:ext>
              </a:extLst>
            </p:cNvPr>
            <p:cNvSpPr/>
            <p:nvPr/>
          </p:nvSpPr>
          <p:spPr>
            <a:xfrm>
              <a:off x="5511968" y="4919558"/>
              <a:ext cx="350254" cy="295487"/>
            </a:xfrm>
            <a:prstGeom prst="roundRect">
              <a:avLst>
                <a:gd name="adj" fmla="val 7703"/>
              </a:avLst>
            </a:prstGeom>
            <a:pattFill prst="dkVert">
              <a:fgClr>
                <a:schemeClr val="bg1">
                  <a:lumMod val="75000"/>
                </a:scheme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18727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Ribbon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18727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Cable</a:t>
              </a: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18727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316;p7">
              <a:extLst>
                <a:ext uri="{FF2B5EF4-FFF2-40B4-BE49-F238E27FC236}">
                  <a16:creationId xmlns:a16="http://schemas.microsoft.com/office/drawing/2014/main" id="{513AF898-4B8D-456C-B6F8-82F03EA43A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61329" y="4340947"/>
              <a:ext cx="213323" cy="472212"/>
            </a:xfrm>
            <a:prstGeom prst="roundRect">
              <a:avLst>
                <a:gd name="adj" fmla="val 5580"/>
              </a:avLst>
            </a:prstGeom>
            <a:solidFill>
              <a:srgbClr val="282828">
                <a:lumMod val="75000"/>
                <a:lumOff val="25000"/>
              </a:srgbClr>
            </a:solidFill>
            <a:ln w="1270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App</a:t>
              </a:r>
            </a:p>
          </p:txBody>
        </p:sp>
        <p:sp>
          <p:nvSpPr>
            <p:cNvPr id="681" name="Google Shape;316;p7">
              <a:extLst>
                <a:ext uri="{FF2B5EF4-FFF2-40B4-BE49-F238E27FC236}">
                  <a16:creationId xmlns:a16="http://schemas.microsoft.com/office/drawing/2014/main" id="{03C99671-B28C-4283-98E2-D6592A5BB2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748" y="4564503"/>
              <a:ext cx="432000" cy="99260"/>
            </a:xfrm>
            <a:prstGeom prst="roundRect">
              <a:avLst>
                <a:gd name="adj" fmla="val 5580"/>
              </a:avLst>
            </a:prstGeom>
            <a:solidFill>
              <a:srgbClr val="282828">
                <a:lumMod val="75000"/>
                <a:lumOff val="25000"/>
              </a:srgbClr>
            </a:solidFill>
            <a:ln w="1270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600" b="1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MD </a:t>
              </a: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Module</a:t>
              </a:r>
            </a:p>
          </p:txBody>
        </p:sp>
        <p:sp>
          <p:nvSpPr>
            <p:cNvPr id="682" name="Google Shape;316;p7">
              <a:extLst>
                <a:ext uri="{FF2B5EF4-FFF2-40B4-BE49-F238E27FC236}">
                  <a16:creationId xmlns:a16="http://schemas.microsoft.com/office/drawing/2014/main" id="{C7E859D6-715D-4D85-A8CE-EC390B3400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748" y="4703166"/>
              <a:ext cx="432000" cy="99260"/>
            </a:xfrm>
            <a:prstGeom prst="roundRect">
              <a:avLst>
                <a:gd name="adj" fmla="val 5580"/>
              </a:avLst>
            </a:prstGeom>
            <a:solidFill>
              <a:srgbClr val="282828">
                <a:lumMod val="75000"/>
                <a:lumOff val="25000"/>
              </a:srgbClr>
            </a:solidFill>
            <a:ln w="1270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600" b="1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OE </a:t>
              </a: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Module</a:t>
              </a:r>
            </a:p>
          </p:txBody>
        </p:sp>
        <p:cxnSp>
          <p:nvCxnSpPr>
            <p:cNvPr id="683" name="Google Shape;319;p7">
              <a:extLst>
                <a:ext uri="{FF2B5EF4-FFF2-40B4-BE49-F238E27FC236}">
                  <a16:creationId xmlns:a16="http://schemas.microsoft.com/office/drawing/2014/main" id="{F65BAFF9-03C6-4F27-969B-206262FADCC0}"/>
                </a:ext>
              </a:extLst>
            </p:cNvPr>
            <p:cNvCxnSpPr>
              <a:cxnSpLocks/>
            </p:cNvCxnSpPr>
            <p:nvPr/>
          </p:nvCxnSpPr>
          <p:spPr>
            <a:xfrm>
              <a:off x="6184748" y="4614132"/>
              <a:ext cx="178617" cy="0"/>
            </a:xfrm>
            <a:prstGeom prst="straightConnector1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triangle" w="med" len="sm"/>
            </a:ln>
          </p:spPr>
        </p:cxnSp>
        <p:cxnSp>
          <p:nvCxnSpPr>
            <p:cNvPr id="684" name="Google Shape;319;p7">
              <a:extLst>
                <a:ext uri="{FF2B5EF4-FFF2-40B4-BE49-F238E27FC236}">
                  <a16:creationId xmlns:a16="http://schemas.microsoft.com/office/drawing/2014/main" id="{C16293FB-8979-43DA-B68A-6D0DDD03E2A1}"/>
                </a:ext>
              </a:extLst>
            </p:cNvPr>
            <p:cNvCxnSpPr>
              <a:cxnSpLocks/>
            </p:cNvCxnSpPr>
            <p:nvPr/>
          </p:nvCxnSpPr>
          <p:spPr>
            <a:xfrm>
              <a:off x="6184748" y="4752796"/>
              <a:ext cx="178617" cy="0"/>
            </a:xfrm>
            <a:prstGeom prst="straightConnector1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triangle" w="med" len="sm"/>
            </a:ln>
          </p:spPr>
        </p:cxnSp>
        <p:cxnSp>
          <p:nvCxnSpPr>
            <p:cNvPr id="685" name="Google Shape;161;p5">
              <a:extLst>
                <a:ext uri="{FF2B5EF4-FFF2-40B4-BE49-F238E27FC236}">
                  <a16:creationId xmlns:a16="http://schemas.microsoft.com/office/drawing/2014/main" id="{1A30ADDA-B103-408B-9FA0-3EE5E49D22AA}"/>
                </a:ext>
              </a:extLst>
            </p:cNvPr>
            <p:cNvCxnSpPr>
              <a:cxnSpLocks/>
              <a:endCxn id="256" idx="3"/>
            </p:cNvCxnSpPr>
            <p:nvPr/>
          </p:nvCxnSpPr>
          <p:spPr>
            <a:xfrm rot="10800000" flipV="1">
              <a:off x="5177851" y="4450783"/>
              <a:ext cx="1160583" cy="618134"/>
            </a:xfrm>
            <a:prstGeom prst="bentConnector3">
              <a:avLst>
                <a:gd name="adj1" fmla="val 81334"/>
              </a:avLst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triangle" w="med" len="sm"/>
            </a:ln>
          </p:spPr>
        </p:cxnSp>
        <p:sp>
          <p:nvSpPr>
            <p:cNvPr id="237" name="Google Shape;93;p5">
              <a:extLst>
                <a:ext uri="{FF2B5EF4-FFF2-40B4-BE49-F238E27FC236}">
                  <a16:creationId xmlns:a16="http://schemas.microsoft.com/office/drawing/2014/main" id="{BAAAF576-CB36-4BA6-9417-B0E62B323B1E}"/>
                </a:ext>
              </a:extLst>
            </p:cNvPr>
            <p:cNvSpPr/>
            <p:nvPr/>
          </p:nvSpPr>
          <p:spPr>
            <a:xfrm rot="16200000">
              <a:off x="4396801" y="5023918"/>
              <a:ext cx="1933200" cy="90000"/>
            </a:xfrm>
            <a:prstGeom prst="roundRect">
              <a:avLst>
                <a:gd name="adj" fmla="val 24647"/>
              </a:avLst>
            </a:prstGeom>
            <a:pattFill prst="dkHorz">
              <a:fgClr>
                <a:srgbClr val="FFFFFF">
                  <a:lumMod val="8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PCIe</a:t>
              </a: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8A4398-4A86-452E-B4B9-221DDF459EF1}"/>
              </a:ext>
            </a:extLst>
          </p:cNvPr>
          <p:cNvGrpSpPr/>
          <p:nvPr/>
        </p:nvGrpSpPr>
        <p:grpSpPr>
          <a:xfrm>
            <a:off x="4378520" y="918739"/>
            <a:ext cx="2461063" cy="1232736"/>
            <a:chOff x="4378520" y="1968630"/>
            <a:chExt cx="2461063" cy="1232736"/>
          </a:xfrm>
        </p:grpSpPr>
        <p:sp>
          <p:nvSpPr>
            <p:cNvPr id="220" name="Google Shape;316;p7">
              <a:extLst>
                <a:ext uri="{FF2B5EF4-FFF2-40B4-BE49-F238E27FC236}">
                  <a16:creationId xmlns:a16="http://schemas.microsoft.com/office/drawing/2014/main" id="{23691EEA-A2F6-4B90-965D-87409C64F94C}"/>
                </a:ext>
              </a:extLst>
            </p:cNvPr>
            <p:cNvSpPr/>
            <p:nvPr/>
          </p:nvSpPr>
          <p:spPr>
            <a:xfrm>
              <a:off x="5445299" y="2249991"/>
              <a:ext cx="1370791" cy="949140"/>
            </a:xfrm>
            <a:prstGeom prst="roundRect">
              <a:avLst>
                <a:gd name="adj" fmla="val 1621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NIC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316;p7">
              <a:extLst>
                <a:ext uri="{FF2B5EF4-FFF2-40B4-BE49-F238E27FC236}">
                  <a16:creationId xmlns:a16="http://schemas.microsoft.com/office/drawing/2014/main" id="{A2500AF1-DDEE-410C-BA5E-04CB90A70AA3}"/>
                </a:ext>
              </a:extLst>
            </p:cNvPr>
            <p:cNvSpPr/>
            <p:nvPr/>
          </p:nvSpPr>
          <p:spPr>
            <a:xfrm>
              <a:off x="5651316" y="2400354"/>
              <a:ext cx="1141878" cy="642936"/>
            </a:xfrm>
            <a:prstGeom prst="roundRect">
              <a:avLst>
                <a:gd name="adj" fmla="val 5580"/>
              </a:avLst>
            </a:prstGeom>
            <a:pattFill prst="smCheck">
              <a:fgClr>
                <a:srgbClr val="FFFFFF">
                  <a:lumMod val="7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282828">
                  <a:lumMod val="75000"/>
                  <a:lumOff val="2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FPGA</a:t>
              </a:r>
            </a:p>
          </p:txBody>
        </p:sp>
        <p:sp>
          <p:nvSpPr>
            <p:cNvPr id="222" name="Google Shape;316;p7">
              <a:extLst>
                <a:ext uri="{FF2B5EF4-FFF2-40B4-BE49-F238E27FC236}">
                  <a16:creationId xmlns:a16="http://schemas.microsoft.com/office/drawing/2014/main" id="{EAAD8099-6EC9-4FF9-984A-19609CCE00EC}"/>
                </a:ext>
              </a:extLst>
            </p:cNvPr>
            <p:cNvSpPr/>
            <p:nvPr/>
          </p:nvSpPr>
          <p:spPr>
            <a:xfrm>
              <a:off x="4442332" y="2250174"/>
              <a:ext cx="758457" cy="948775"/>
            </a:xfrm>
            <a:prstGeom prst="roundRect">
              <a:avLst>
                <a:gd name="adj" fmla="val 5580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Motherboard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84FAA7B4-9C69-4DFC-8FF5-4BFB2FE33CB3}"/>
                </a:ext>
              </a:extLst>
            </p:cNvPr>
            <p:cNvGrpSpPr/>
            <p:nvPr/>
          </p:nvGrpSpPr>
          <p:grpSpPr>
            <a:xfrm>
              <a:off x="6119583" y="2429710"/>
              <a:ext cx="720000" cy="589703"/>
              <a:chOff x="5426037" y="1807600"/>
              <a:chExt cx="360000" cy="589703"/>
            </a:xfrm>
          </p:grpSpPr>
          <p:sp>
            <p:nvSpPr>
              <p:cNvPr id="231" name="Google Shape;314;p7">
                <a:extLst>
                  <a:ext uri="{FF2B5EF4-FFF2-40B4-BE49-F238E27FC236}">
                    <a16:creationId xmlns:a16="http://schemas.microsoft.com/office/drawing/2014/main" id="{63DC22D0-451B-40C0-815B-528265D85C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1807600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600" b="1" kern="0" dirty="0">
                    <a:solidFill>
                      <a:srgbClr val="282828"/>
                    </a:solidFill>
                    <a:latin typeface="Arial"/>
                    <a:cs typeface="Arial"/>
                    <a:sym typeface="Arial"/>
                  </a:rPr>
                  <a:t>Rx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314;p7">
                <a:extLst>
                  <a:ext uri="{FF2B5EF4-FFF2-40B4-BE49-F238E27FC236}">
                    <a16:creationId xmlns:a16="http://schemas.microsoft.com/office/drawing/2014/main" id="{10EA57CA-CC6B-4B84-8F62-AB18842F36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2279811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6" name="Google Shape;161;p5">
              <a:extLst>
                <a:ext uri="{FF2B5EF4-FFF2-40B4-BE49-F238E27FC236}">
                  <a16:creationId xmlns:a16="http://schemas.microsoft.com/office/drawing/2014/main" id="{6B501803-F2D7-4AC5-983F-DA77B8476826}"/>
                </a:ext>
              </a:extLst>
            </p:cNvPr>
            <p:cNvCxnSpPr>
              <a:cxnSpLocks/>
              <a:stCxn id="527" idx="3"/>
              <a:endCxn id="231" idx="1"/>
            </p:cNvCxnSpPr>
            <p:nvPr/>
          </p:nvCxnSpPr>
          <p:spPr>
            <a:xfrm flipV="1">
              <a:off x="5179500" y="2488456"/>
              <a:ext cx="940083" cy="186399"/>
            </a:xfrm>
            <a:prstGeom prst="bentConnector3">
              <a:avLst>
                <a:gd name="adj1" fmla="val 50000"/>
              </a:avLst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cxnSp>
          <p:nvCxnSpPr>
            <p:cNvPr id="227" name="Google Shape;161;p5">
              <a:extLst>
                <a:ext uri="{FF2B5EF4-FFF2-40B4-BE49-F238E27FC236}">
                  <a16:creationId xmlns:a16="http://schemas.microsoft.com/office/drawing/2014/main" id="{0C3E5DB8-D1B4-42F9-831E-D626003A5B35}"/>
                </a:ext>
              </a:extLst>
            </p:cNvPr>
            <p:cNvCxnSpPr>
              <a:cxnSpLocks/>
              <a:stCxn id="232" idx="1"/>
              <a:endCxn id="526" idx="3"/>
            </p:cNvCxnSpPr>
            <p:nvPr/>
          </p:nvCxnSpPr>
          <p:spPr>
            <a:xfrm rot="10800000">
              <a:off x="5179501" y="2774269"/>
              <a:ext cx="940083" cy="186399"/>
            </a:xfrm>
            <a:prstGeom prst="bentConnector3">
              <a:avLst>
                <a:gd name="adj1" fmla="val 50000"/>
              </a:avLst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sp>
          <p:nvSpPr>
            <p:cNvPr id="228" name="Google Shape;316;p7">
              <a:extLst>
                <a:ext uri="{FF2B5EF4-FFF2-40B4-BE49-F238E27FC236}">
                  <a16:creationId xmlns:a16="http://schemas.microsoft.com/office/drawing/2014/main" id="{B9747A9E-63D0-416A-AD3C-FDFAC96BEE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5237" y="2598561"/>
              <a:ext cx="251998" cy="252000"/>
            </a:xfrm>
            <a:prstGeom prst="roundRect">
              <a:avLst>
                <a:gd name="adj" fmla="val 5580"/>
              </a:avLst>
            </a:prstGeom>
            <a:solidFill>
              <a:srgbClr val="282828">
                <a:lumMod val="75000"/>
                <a:lumOff val="25000"/>
              </a:srgbClr>
            </a:solidFill>
            <a:ln w="1270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600" b="1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App</a:t>
              </a:r>
              <a:endParaRPr kumimoji="0" lang="en-US" sz="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29" name="Google Shape;319;p7">
              <a:extLst>
                <a:ext uri="{FF2B5EF4-FFF2-40B4-BE49-F238E27FC236}">
                  <a16:creationId xmlns:a16="http://schemas.microsoft.com/office/drawing/2014/main" id="{79AC60BA-325D-4B24-A31C-3A0183CAFE4B}"/>
                </a:ext>
              </a:extLst>
            </p:cNvPr>
            <p:cNvCxnSpPr>
              <a:cxnSpLocks/>
              <a:stCxn id="228" idx="3"/>
              <a:endCxn id="224" idx="1"/>
            </p:cNvCxnSpPr>
            <p:nvPr/>
          </p:nvCxnSpPr>
          <p:spPr>
            <a:xfrm>
              <a:off x="4747235" y="2724561"/>
              <a:ext cx="178617" cy="0"/>
            </a:xfrm>
            <a:prstGeom prst="straightConnector1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triangle" w="med" len="sm"/>
            </a:ln>
          </p:spPr>
        </p:cxn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39D2F2D-1754-42AF-BF05-0154C0A5CC23}"/>
                </a:ext>
              </a:extLst>
            </p:cNvPr>
            <p:cNvSpPr/>
            <p:nvPr/>
          </p:nvSpPr>
          <p:spPr>
            <a:xfrm>
              <a:off x="4378520" y="1968630"/>
              <a:ext cx="2062059" cy="230832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5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Hybrid FPGA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AA83AF-916D-4824-94AE-0F89A8F032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3062" y="2400354"/>
              <a:ext cx="291600" cy="644242"/>
              <a:chOff x="7220705" y="2520535"/>
              <a:chExt cx="462438" cy="1021676"/>
            </a:xfrm>
          </p:grpSpPr>
          <p:grpSp>
            <p:nvGrpSpPr>
              <p:cNvPr id="442" name="Group 441">
                <a:extLst>
                  <a:ext uri="{FF2B5EF4-FFF2-40B4-BE49-F238E27FC236}">
                    <a16:creationId xmlns:a16="http://schemas.microsoft.com/office/drawing/2014/main" id="{2F78DBFB-BDC4-405D-A635-E7CD3A5D6E8F}"/>
                  </a:ext>
                </a:extLst>
              </p:cNvPr>
              <p:cNvGrpSpPr/>
              <p:nvPr/>
            </p:nvGrpSpPr>
            <p:grpSpPr>
              <a:xfrm>
                <a:off x="7220705" y="2520535"/>
                <a:ext cx="379399" cy="299822"/>
                <a:chOff x="4774531" y="3574414"/>
                <a:chExt cx="379399" cy="299822"/>
              </a:xfrm>
            </p:grpSpPr>
            <p:sp>
              <p:nvSpPr>
                <p:cNvPr id="443" name="Hexagon 442">
                  <a:extLst>
                    <a:ext uri="{FF2B5EF4-FFF2-40B4-BE49-F238E27FC236}">
                      <a16:creationId xmlns:a16="http://schemas.microsoft.com/office/drawing/2014/main" id="{21B42181-2589-419C-A246-99873D0F8A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814708" y="3535014"/>
                  <a:ext cx="299822" cy="378621"/>
                </a:xfrm>
                <a:prstGeom prst="hexagon">
                  <a:avLst>
                    <a:gd name="adj" fmla="val 36176"/>
                    <a:gd name="vf" fmla="val 115470"/>
                  </a:avLst>
                </a:prstGeom>
                <a:solidFill>
                  <a:srgbClr val="27641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F3778D22-BB50-4AF4-9893-21CCA7643F70}"/>
                    </a:ext>
                  </a:extLst>
                </p:cNvPr>
                <p:cNvCxnSpPr>
                  <a:cxnSpLocks/>
                  <a:stCxn id="443" idx="1"/>
                  <a:endCxn id="443" idx="0"/>
                </p:cNvCxnSpPr>
                <p:nvPr/>
              </p:nvCxnSpPr>
              <p:spPr>
                <a:xfrm>
                  <a:off x="4775309" y="3765772"/>
                  <a:ext cx="189310" cy="10846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F892742D-C1DC-4A2A-92C4-2CFC2C63A5A4}"/>
                    </a:ext>
                  </a:extLst>
                </p:cNvPr>
                <p:cNvCxnSpPr>
                  <a:cxnSpLocks/>
                  <a:stCxn id="443" idx="3"/>
                  <a:endCxn id="443" idx="4"/>
                </p:cNvCxnSpPr>
                <p:nvPr/>
              </p:nvCxnSpPr>
              <p:spPr>
                <a:xfrm>
                  <a:off x="4964619" y="3574414"/>
                  <a:ext cx="189311" cy="10846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>
                  <a:extLst>
                    <a:ext uri="{FF2B5EF4-FFF2-40B4-BE49-F238E27FC236}">
                      <a16:creationId xmlns:a16="http://schemas.microsoft.com/office/drawing/2014/main" id="{A409C225-DC67-4600-9A80-2FD243D50530}"/>
                    </a:ext>
                  </a:extLst>
                </p:cNvPr>
                <p:cNvCxnSpPr>
                  <a:cxnSpLocks/>
                  <a:stCxn id="443" idx="0"/>
                  <a:endCxn id="443" idx="5"/>
                </p:cNvCxnSpPr>
                <p:nvPr/>
              </p:nvCxnSpPr>
              <p:spPr>
                <a:xfrm flipV="1">
                  <a:off x="4964619" y="3765772"/>
                  <a:ext cx="189311" cy="10846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>
                  <a:extLst>
                    <a:ext uri="{FF2B5EF4-FFF2-40B4-BE49-F238E27FC236}">
                      <a16:creationId xmlns:a16="http://schemas.microsoft.com/office/drawing/2014/main" id="{B12B370E-4228-4B01-87AA-10F31E01EF8D}"/>
                    </a:ext>
                  </a:extLst>
                </p:cNvPr>
                <p:cNvCxnSpPr>
                  <a:cxnSpLocks/>
                  <a:stCxn id="443" idx="4"/>
                  <a:endCxn id="443" idx="5"/>
                </p:cNvCxnSpPr>
                <p:nvPr/>
              </p:nvCxnSpPr>
              <p:spPr>
                <a:xfrm>
                  <a:off x="5153930" y="3682878"/>
                  <a:ext cx="0" cy="8289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C7627301-E4A6-46D0-B115-42BE570A815B}"/>
                    </a:ext>
                  </a:extLst>
                </p:cNvPr>
                <p:cNvCxnSpPr>
                  <a:cxnSpLocks/>
                  <a:stCxn id="443" idx="2"/>
                  <a:endCxn id="443" idx="3"/>
                </p:cNvCxnSpPr>
                <p:nvPr/>
              </p:nvCxnSpPr>
              <p:spPr>
                <a:xfrm flipV="1">
                  <a:off x="4775309" y="3574414"/>
                  <a:ext cx="189310" cy="10846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0123811C-453D-4738-B8CF-4FBA117BEE37}"/>
                    </a:ext>
                  </a:extLst>
                </p:cNvPr>
                <p:cNvCxnSpPr>
                  <a:cxnSpLocks/>
                  <a:stCxn id="443" idx="1"/>
                  <a:endCxn id="443" idx="2"/>
                </p:cNvCxnSpPr>
                <p:nvPr/>
              </p:nvCxnSpPr>
              <p:spPr>
                <a:xfrm flipV="1">
                  <a:off x="4775309" y="3682878"/>
                  <a:ext cx="0" cy="8289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9335AC23-3F0E-432A-9C58-6CF3DE0F9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74531" y="3681116"/>
                  <a:ext cx="189309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5F345E6E-1131-4536-B438-7410EFF1F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63840" y="3681116"/>
                  <a:ext cx="189312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5E3F7858-111B-46C7-8DD8-29B68822B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64619" y="3791342"/>
                  <a:ext cx="0" cy="82894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EE12F9AC-0F02-45DA-BB69-73314556732C}"/>
                  </a:ext>
                </a:extLst>
              </p:cNvPr>
              <p:cNvGrpSpPr/>
              <p:nvPr/>
            </p:nvGrpSpPr>
            <p:grpSpPr>
              <a:xfrm>
                <a:off x="7299657" y="2691261"/>
                <a:ext cx="378622" cy="439200"/>
                <a:chOff x="4189649" y="3172089"/>
                <a:chExt cx="378622" cy="439200"/>
              </a:xfrm>
            </p:grpSpPr>
            <p:sp>
              <p:nvSpPr>
                <p:cNvPr id="454" name="Hexagon 453">
                  <a:extLst>
                    <a:ext uri="{FF2B5EF4-FFF2-40B4-BE49-F238E27FC236}">
                      <a16:creationId xmlns:a16="http://schemas.microsoft.com/office/drawing/2014/main" id="{8E273DDD-CF89-4035-9479-E65E929789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159360" y="3202378"/>
                  <a:ext cx="439200" cy="378621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B8E1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69196D36-83DF-4EFA-9ADB-6BDE5E1F5022}"/>
                    </a:ext>
                  </a:extLst>
                </p:cNvPr>
                <p:cNvGrpSpPr/>
                <p:nvPr/>
              </p:nvGrpSpPr>
              <p:grpSpPr>
                <a:xfrm>
                  <a:off x="4189650" y="3172089"/>
                  <a:ext cx="378621" cy="439200"/>
                  <a:chOff x="5026550" y="3252248"/>
                  <a:chExt cx="378621" cy="439200"/>
                </a:xfrm>
              </p:grpSpPr>
              <p:cxnSp>
                <p:nvCxnSpPr>
                  <p:cNvPr id="456" name="Straight Connector 455">
                    <a:extLst>
                      <a:ext uri="{FF2B5EF4-FFF2-40B4-BE49-F238E27FC236}">
                        <a16:creationId xmlns:a16="http://schemas.microsoft.com/office/drawing/2014/main" id="{0A6F4BD1-777D-4527-A7C6-0316FE4CEE41}"/>
                      </a:ext>
                    </a:extLst>
                  </p:cNvPr>
                  <p:cNvCxnSpPr/>
                  <p:nvPr/>
                </p:nvCxnSpPr>
                <p:spPr>
                  <a:xfrm>
                    <a:off x="5026550" y="3581966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Straight Connector 456">
                    <a:extLst>
                      <a:ext uri="{FF2B5EF4-FFF2-40B4-BE49-F238E27FC236}">
                        <a16:creationId xmlns:a16="http://schemas.microsoft.com/office/drawing/2014/main" id="{1B9B3749-63F9-4BEC-A9B4-3D61A5E19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252248"/>
                    <a:ext cx="185976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Connector 457">
                    <a:extLst>
                      <a:ext uri="{FF2B5EF4-FFF2-40B4-BE49-F238E27FC236}">
                        <a16:creationId xmlns:a16="http://schemas.microsoft.com/office/drawing/2014/main" id="{1C695478-6C8F-4EED-B18B-F87E76ACE2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60" y="3581966"/>
                    <a:ext cx="189311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Straight Connector 458">
                    <a:extLst>
                      <a:ext uri="{FF2B5EF4-FFF2-40B4-BE49-F238E27FC236}">
                        <a16:creationId xmlns:a16="http://schemas.microsoft.com/office/drawing/2014/main" id="{F7176954-DDAC-4DBA-BAD4-9A17A5B097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5171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Connector 459">
                    <a:extLst>
                      <a:ext uri="{FF2B5EF4-FFF2-40B4-BE49-F238E27FC236}">
                        <a16:creationId xmlns:a16="http://schemas.microsoft.com/office/drawing/2014/main" id="{6A90D680-E39F-4192-A727-FA3CD10B17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252248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Straight Connector 460">
                    <a:extLst>
                      <a:ext uri="{FF2B5EF4-FFF2-40B4-BE49-F238E27FC236}">
                        <a16:creationId xmlns:a16="http://schemas.microsoft.com/office/drawing/2014/main" id="{A81B8136-1A70-458A-B556-BF71082CD2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id="{B9845CCA-05B2-45E6-8284-FA17023418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471212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Straight Connector 462">
                    <a:extLst>
                      <a:ext uri="{FF2B5EF4-FFF2-40B4-BE49-F238E27FC236}">
                        <a16:creationId xmlns:a16="http://schemas.microsoft.com/office/drawing/2014/main" id="{0D308B18-03DC-4256-9881-8800395AE5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26550" y="3361730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Straight Connector 463">
                    <a:extLst>
                      <a:ext uri="{FF2B5EF4-FFF2-40B4-BE49-F238E27FC236}">
                        <a16:creationId xmlns:a16="http://schemas.microsoft.com/office/drawing/2014/main" id="{93755C6D-D1D1-41E5-A1F1-3C076E6613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59" y="3361730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1F43A6D7-1009-4AB2-A828-7BCFB37F668E}"/>
                  </a:ext>
                </a:extLst>
              </p:cNvPr>
              <p:cNvGrpSpPr/>
              <p:nvPr/>
            </p:nvGrpSpPr>
            <p:grpSpPr>
              <a:xfrm>
                <a:off x="7304521" y="2909081"/>
                <a:ext cx="378622" cy="439200"/>
                <a:chOff x="4184781" y="3815584"/>
                <a:chExt cx="378622" cy="439200"/>
              </a:xfrm>
            </p:grpSpPr>
            <p:sp>
              <p:nvSpPr>
                <p:cNvPr id="466" name="Hexagon 465">
                  <a:extLst>
                    <a:ext uri="{FF2B5EF4-FFF2-40B4-BE49-F238E27FC236}">
                      <a16:creationId xmlns:a16="http://schemas.microsoft.com/office/drawing/2014/main" id="{C67450AF-3663-4447-AEB3-EE5D202999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4154492" y="3845873"/>
                  <a:ext cx="439200" cy="378621"/>
                </a:xfrm>
                <a:prstGeom prst="hexagon">
                  <a:avLst>
                    <a:gd name="adj" fmla="val 28916"/>
                    <a:gd name="vf" fmla="val 115470"/>
                  </a:avLst>
                </a:prstGeom>
                <a:solidFill>
                  <a:srgbClr val="B8E1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AFC7236A-11AD-4544-9C93-388C296C536C}"/>
                    </a:ext>
                  </a:extLst>
                </p:cNvPr>
                <p:cNvGrpSpPr/>
                <p:nvPr/>
              </p:nvGrpSpPr>
              <p:grpSpPr>
                <a:xfrm>
                  <a:off x="4184782" y="3815584"/>
                  <a:ext cx="378621" cy="439200"/>
                  <a:chOff x="5026550" y="3252248"/>
                  <a:chExt cx="378621" cy="439200"/>
                </a:xfrm>
              </p:grpSpPr>
              <p:cxnSp>
                <p:nvCxnSpPr>
                  <p:cNvPr id="468" name="Straight Connector 467">
                    <a:extLst>
                      <a:ext uri="{FF2B5EF4-FFF2-40B4-BE49-F238E27FC236}">
                        <a16:creationId xmlns:a16="http://schemas.microsoft.com/office/drawing/2014/main" id="{4F35EF4D-32E0-440A-A586-30BBFE5C7584}"/>
                      </a:ext>
                    </a:extLst>
                  </p:cNvPr>
                  <p:cNvCxnSpPr/>
                  <p:nvPr/>
                </p:nvCxnSpPr>
                <p:spPr>
                  <a:xfrm>
                    <a:off x="5026550" y="3581966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Straight Connector 468">
                    <a:extLst>
                      <a:ext uri="{FF2B5EF4-FFF2-40B4-BE49-F238E27FC236}">
                        <a16:creationId xmlns:a16="http://schemas.microsoft.com/office/drawing/2014/main" id="{D2D12240-2541-4899-B77C-7ABEC7AE7C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252248"/>
                    <a:ext cx="185976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Straight Connector 469">
                    <a:extLst>
                      <a:ext uri="{FF2B5EF4-FFF2-40B4-BE49-F238E27FC236}">
                        <a16:creationId xmlns:a16="http://schemas.microsoft.com/office/drawing/2014/main" id="{7088AAB5-FEFD-41A2-B48D-F3E5FAC192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60" y="3581966"/>
                    <a:ext cx="189311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Straight Connector 470">
                    <a:extLst>
                      <a:ext uri="{FF2B5EF4-FFF2-40B4-BE49-F238E27FC236}">
                        <a16:creationId xmlns:a16="http://schemas.microsoft.com/office/drawing/2014/main" id="{3D11BFB9-B652-4BE2-83C1-5254BECC3D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05171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Straight Connector 471">
                    <a:extLst>
                      <a:ext uri="{FF2B5EF4-FFF2-40B4-BE49-F238E27FC236}">
                        <a16:creationId xmlns:a16="http://schemas.microsoft.com/office/drawing/2014/main" id="{6061DBD9-83AF-40DB-9D80-1D7EEAB188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252248"/>
                    <a:ext cx="189310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Straight Connector 472">
                    <a:extLst>
                      <a:ext uri="{FF2B5EF4-FFF2-40B4-BE49-F238E27FC236}">
                        <a16:creationId xmlns:a16="http://schemas.microsoft.com/office/drawing/2014/main" id="{93055FC4-9E1A-45F8-9C72-787994A42F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26550" y="3361730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Straight Connector 473">
                    <a:extLst>
                      <a:ext uri="{FF2B5EF4-FFF2-40B4-BE49-F238E27FC236}">
                        <a16:creationId xmlns:a16="http://schemas.microsoft.com/office/drawing/2014/main" id="{06EC159B-9BD1-4308-BCCE-FE2CE0C9B9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215860" y="3471212"/>
                    <a:ext cx="0" cy="220236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Straight Connector 474">
                    <a:extLst>
                      <a:ext uri="{FF2B5EF4-FFF2-40B4-BE49-F238E27FC236}">
                        <a16:creationId xmlns:a16="http://schemas.microsoft.com/office/drawing/2014/main" id="{CAB9FB3C-584C-4104-BBF6-60EDF920D9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26550" y="3361730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Straight Connector 475">
                    <a:extLst>
                      <a:ext uri="{FF2B5EF4-FFF2-40B4-BE49-F238E27FC236}">
                        <a16:creationId xmlns:a16="http://schemas.microsoft.com/office/drawing/2014/main" id="{C2191EDB-1B00-4A68-8704-D54B3FCD6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15859" y="3361730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C960416F-4EC7-4DF3-A913-A4F85CC6F203}"/>
                  </a:ext>
                </a:extLst>
              </p:cNvPr>
              <p:cNvSpPr txBox="1"/>
              <p:nvPr/>
            </p:nvSpPr>
            <p:spPr>
              <a:xfrm rot="20815564">
                <a:off x="7392901" y="2729115"/>
                <a:ext cx="194581" cy="146427"/>
              </a:xfrm>
              <a:prstGeom prst="rect">
                <a:avLst/>
              </a:prstGeom>
              <a:noFill/>
              <a:scene3d>
                <a:camera prst="isometricOffAxis1Top">
                  <a:rot lat="18256832" lon="1096859" rev="19842000"/>
                </a:camera>
                <a:lightRig rig="threePt" dir="t"/>
              </a:scene3d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6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RX</a:t>
                </a:r>
              </a:p>
            </p:txBody>
          </p:sp>
          <p:sp>
            <p:nvSpPr>
              <p:cNvPr id="478" name="TextBox 477">
                <a:extLst>
                  <a:ext uri="{FF2B5EF4-FFF2-40B4-BE49-F238E27FC236}">
                    <a16:creationId xmlns:a16="http://schemas.microsoft.com/office/drawing/2014/main" id="{C71C013A-6595-4218-9567-349474462B4B}"/>
                  </a:ext>
                </a:extLst>
              </p:cNvPr>
              <p:cNvSpPr txBox="1"/>
              <p:nvPr/>
            </p:nvSpPr>
            <p:spPr>
              <a:xfrm rot="20815564">
                <a:off x="7392901" y="2941988"/>
                <a:ext cx="194581" cy="146427"/>
              </a:xfrm>
              <a:prstGeom prst="rect">
                <a:avLst/>
              </a:prstGeom>
              <a:noFill/>
              <a:scene3d>
                <a:camera prst="isometricOffAxis1Top">
                  <a:rot lat="18256832" lon="1096859" rev="19842000"/>
                </a:camera>
                <a:lightRig rig="threePt" dir="t"/>
              </a:scene3d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600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TX</a:t>
                </a:r>
              </a:p>
            </p:txBody>
          </p: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A78E6696-A4E9-4589-8EA6-446B6F04EE64}"/>
                  </a:ext>
                </a:extLst>
              </p:cNvPr>
              <p:cNvGrpSpPr/>
              <p:nvPr/>
            </p:nvGrpSpPr>
            <p:grpSpPr>
              <a:xfrm>
                <a:off x="7220705" y="3078365"/>
                <a:ext cx="379399" cy="463846"/>
                <a:chOff x="4372729" y="4029438"/>
                <a:chExt cx="379399" cy="463846"/>
              </a:xfrm>
            </p:grpSpPr>
            <p:grpSp>
              <p:nvGrpSpPr>
                <p:cNvPr id="480" name="Group 479">
                  <a:extLst>
                    <a:ext uri="{FF2B5EF4-FFF2-40B4-BE49-F238E27FC236}">
                      <a16:creationId xmlns:a16="http://schemas.microsoft.com/office/drawing/2014/main" id="{AC732E38-6DB3-4AED-9C0A-DBAC1FF6A939}"/>
                    </a:ext>
                  </a:extLst>
                </p:cNvPr>
                <p:cNvGrpSpPr/>
                <p:nvPr/>
              </p:nvGrpSpPr>
              <p:grpSpPr>
                <a:xfrm>
                  <a:off x="4372729" y="4193462"/>
                  <a:ext cx="379399" cy="299822"/>
                  <a:chOff x="4774531" y="3574414"/>
                  <a:chExt cx="379399" cy="299822"/>
                </a:xfrm>
              </p:grpSpPr>
              <p:sp>
                <p:nvSpPr>
                  <p:cNvPr id="503" name="Hexagon 502">
                    <a:extLst>
                      <a:ext uri="{FF2B5EF4-FFF2-40B4-BE49-F238E27FC236}">
                        <a16:creationId xmlns:a16="http://schemas.microsoft.com/office/drawing/2014/main" id="{09D25B40-F2A6-4D70-B821-2A9C146D04B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4814708" y="3535014"/>
                    <a:ext cx="299822" cy="378621"/>
                  </a:xfrm>
                  <a:prstGeom prst="hexagon">
                    <a:avLst>
                      <a:gd name="adj" fmla="val 36176"/>
                      <a:gd name="vf" fmla="val 115470"/>
                    </a:avLst>
                  </a:prstGeom>
                  <a:solidFill>
                    <a:srgbClr val="4D922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04" name="Straight Connector 503">
                    <a:extLst>
                      <a:ext uri="{FF2B5EF4-FFF2-40B4-BE49-F238E27FC236}">
                        <a16:creationId xmlns:a16="http://schemas.microsoft.com/office/drawing/2014/main" id="{740C8851-D815-4DBB-864A-137306A877D4}"/>
                      </a:ext>
                    </a:extLst>
                  </p:cNvPr>
                  <p:cNvCxnSpPr>
                    <a:cxnSpLocks/>
                    <a:stCxn id="503" idx="1"/>
                    <a:endCxn id="503" idx="0"/>
                  </p:cNvCxnSpPr>
                  <p:nvPr/>
                </p:nvCxnSpPr>
                <p:spPr>
                  <a:xfrm>
                    <a:off x="4775309" y="3765772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Straight Connector 504">
                    <a:extLst>
                      <a:ext uri="{FF2B5EF4-FFF2-40B4-BE49-F238E27FC236}">
                        <a16:creationId xmlns:a16="http://schemas.microsoft.com/office/drawing/2014/main" id="{E2EC3F38-00FC-4889-8BA2-2ACAF9F1DB1A}"/>
                      </a:ext>
                    </a:extLst>
                  </p:cNvPr>
                  <p:cNvCxnSpPr>
                    <a:cxnSpLocks/>
                    <a:stCxn id="503" idx="3"/>
                    <a:endCxn id="503" idx="4"/>
                  </p:cNvCxnSpPr>
                  <p:nvPr/>
                </p:nvCxnSpPr>
                <p:spPr>
                  <a:xfrm>
                    <a:off x="4964619" y="3574414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Straight Connector 505">
                    <a:extLst>
                      <a:ext uri="{FF2B5EF4-FFF2-40B4-BE49-F238E27FC236}">
                        <a16:creationId xmlns:a16="http://schemas.microsoft.com/office/drawing/2014/main" id="{EEB4112A-E6FF-4946-8E69-57A0FCCDB48B}"/>
                      </a:ext>
                    </a:extLst>
                  </p:cNvPr>
                  <p:cNvCxnSpPr>
                    <a:cxnSpLocks/>
                    <a:stCxn id="503" idx="0"/>
                    <a:endCxn id="503" idx="5"/>
                  </p:cNvCxnSpPr>
                  <p:nvPr/>
                </p:nvCxnSpPr>
                <p:spPr>
                  <a:xfrm flipV="1">
                    <a:off x="4964619" y="3765772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Straight Connector 506">
                    <a:extLst>
                      <a:ext uri="{FF2B5EF4-FFF2-40B4-BE49-F238E27FC236}">
                        <a16:creationId xmlns:a16="http://schemas.microsoft.com/office/drawing/2014/main" id="{20893106-A19B-48BF-9CD6-475590E05B0A}"/>
                      </a:ext>
                    </a:extLst>
                  </p:cNvPr>
                  <p:cNvCxnSpPr>
                    <a:cxnSpLocks/>
                    <a:stCxn id="503" idx="4"/>
                    <a:endCxn id="503" idx="5"/>
                  </p:cNvCxnSpPr>
                  <p:nvPr/>
                </p:nvCxnSpPr>
                <p:spPr>
                  <a:xfrm>
                    <a:off x="5153930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Straight Connector 507">
                    <a:extLst>
                      <a:ext uri="{FF2B5EF4-FFF2-40B4-BE49-F238E27FC236}">
                        <a16:creationId xmlns:a16="http://schemas.microsoft.com/office/drawing/2014/main" id="{449058A8-E53D-4948-842D-64E094480BC5}"/>
                      </a:ext>
                    </a:extLst>
                  </p:cNvPr>
                  <p:cNvCxnSpPr>
                    <a:cxnSpLocks/>
                    <a:stCxn id="503" idx="2"/>
                    <a:endCxn id="503" idx="3"/>
                  </p:cNvCxnSpPr>
                  <p:nvPr/>
                </p:nvCxnSpPr>
                <p:spPr>
                  <a:xfrm flipV="1">
                    <a:off x="4775309" y="3574414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Straight Connector 521">
                    <a:extLst>
                      <a:ext uri="{FF2B5EF4-FFF2-40B4-BE49-F238E27FC236}">
                        <a16:creationId xmlns:a16="http://schemas.microsoft.com/office/drawing/2014/main" id="{6BB47A14-98E2-47DB-AD58-0C2A98C2E275}"/>
                      </a:ext>
                    </a:extLst>
                  </p:cNvPr>
                  <p:cNvCxnSpPr>
                    <a:cxnSpLocks/>
                    <a:stCxn id="503" idx="1"/>
                    <a:endCxn id="503" idx="2"/>
                  </p:cNvCxnSpPr>
                  <p:nvPr/>
                </p:nvCxnSpPr>
                <p:spPr>
                  <a:xfrm flipV="1">
                    <a:off x="4775309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Connector 522">
                    <a:extLst>
                      <a:ext uri="{FF2B5EF4-FFF2-40B4-BE49-F238E27FC236}">
                        <a16:creationId xmlns:a16="http://schemas.microsoft.com/office/drawing/2014/main" id="{BF909CC3-FD8E-4BE8-A73C-0A4D53FA04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74531" y="3681116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Connector 523">
                    <a:extLst>
                      <a:ext uri="{FF2B5EF4-FFF2-40B4-BE49-F238E27FC236}">
                        <a16:creationId xmlns:a16="http://schemas.microsoft.com/office/drawing/2014/main" id="{06A9BA9A-2758-49C0-8753-300C3A3BC7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63840" y="3681116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>
                    <a:extLst>
                      <a:ext uri="{FF2B5EF4-FFF2-40B4-BE49-F238E27FC236}">
                        <a16:creationId xmlns:a16="http://schemas.microsoft.com/office/drawing/2014/main" id="{4F2F3218-9B9B-428A-9950-A252A159AA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64619" y="3791342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EB112485-A328-4227-BCC0-B10B2F13B6F5}"/>
                    </a:ext>
                  </a:extLst>
                </p:cNvPr>
                <p:cNvGrpSpPr/>
                <p:nvPr/>
              </p:nvGrpSpPr>
              <p:grpSpPr>
                <a:xfrm>
                  <a:off x="4372729" y="4111078"/>
                  <a:ext cx="379399" cy="299822"/>
                  <a:chOff x="4774531" y="3574414"/>
                  <a:chExt cx="379399" cy="299822"/>
                </a:xfrm>
              </p:grpSpPr>
              <p:sp>
                <p:nvSpPr>
                  <p:cNvPr id="493" name="Hexagon 492">
                    <a:extLst>
                      <a:ext uri="{FF2B5EF4-FFF2-40B4-BE49-F238E27FC236}">
                        <a16:creationId xmlns:a16="http://schemas.microsoft.com/office/drawing/2014/main" id="{1C4275C2-37B2-4026-BD0E-A8AFEE30474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4814708" y="3535014"/>
                    <a:ext cx="299822" cy="378621"/>
                  </a:xfrm>
                  <a:prstGeom prst="hexagon">
                    <a:avLst>
                      <a:gd name="adj" fmla="val 36176"/>
                      <a:gd name="vf" fmla="val 115470"/>
                    </a:avLst>
                  </a:prstGeom>
                  <a:solidFill>
                    <a:srgbClr val="7FBC4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94" name="Straight Connector 493">
                    <a:extLst>
                      <a:ext uri="{FF2B5EF4-FFF2-40B4-BE49-F238E27FC236}">
                        <a16:creationId xmlns:a16="http://schemas.microsoft.com/office/drawing/2014/main" id="{30C26543-04FA-4313-A9A9-555C1F64367A}"/>
                      </a:ext>
                    </a:extLst>
                  </p:cNvPr>
                  <p:cNvCxnSpPr>
                    <a:cxnSpLocks/>
                    <a:stCxn id="493" idx="1"/>
                    <a:endCxn id="493" idx="0"/>
                  </p:cNvCxnSpPr>
                  <p:nvPr/>
                </p:nvCxnSpPr>
                <p:spPr>
                  <a:xfrm>
                    <a:off x="4775309" y="3765772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>
                    <a:extLst>
                      <a:ext uri="{FF2B5EF4-FFF2-40B4-BE49-F238E27FC236}">
                        <a16:creationId xmlns:a16="http://schemas.microsoft.com/office/drawing/2014/main" id="{E874BC00-D74F-4CDE-841E-77621CA9E20E}"/>
                      </a:ext>
                    </a:extLst>
                  </p:cNvPr>
                  <p:cNvCxnSpPr>
                    <a:cxnSpLocks/>
                    <a:stCxn id="493" idx="3"/>
                    <a:endCxn id="493" idx="4"/>
                  </p:cNvCxnSpPr>
                  <p:nvPr/>
                </p:nvCxnSpPr>
                <p:spPr>
                  <a:xfrm>
                    <a:off x="4964619" y="3574414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Straight Connector 495">
                    <a:extLst>
                      <a:ext uri="{FF2B5EF4-FFF2-40B4-BE49-F238E27FC236}">
                        <a16:creationId xmlns:a16="http://schemas.microsoft.com/office/drawing/2014/main" id="{F6E97815-2939-4160-AEC1-1558953E690A}"/>
                      </a:ext>
                    </a:extLst>
                  </p:cNvPr>
                  <p:cNvCxnSpPr>
                    <a:cxnSpLocks/>
                    <a:stCxn id="493" idx="0"/>
                    <a:endCxn id="493" idx="5"/>
                  </p:cNvCxnSpPr>
                  <p:nvPr/>
                </p:nvCxnSpPr>
                <p:spPr>
                  <a:xfrm flipV="1">
                    <a:off x="4964619" y="3765772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Straight Connector 496">
                    <a:extLst>
                      <a:ext uri="{FF2B5EF4-FFF2-40B4-BE49-F238E27FC236}">
                        <a16:creationId xmlns:a16="http://schemas.microsoft.com/office/drawing/2014/main" id="{59F96EAE-311C-4635-A744-9B9DE1E22B58}"/>
                      </a:ext>
                    </a:extLst>
                  </p:cNvPr>
                  <p:cNvCxnSpPr>
                    <a:cxnSpLocks/>
                    <a:stCxn id="493" idx="4"/>
                    <a:endCxn id="493" idx="5"/>
                  </p:cNvCxnSpPr>
                  <p:nvPr/>
                </p:nvCxnSpPr>
                <p:spPr>
                  <a:xfrm>
                    <a:off x="5153930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Straight Connector 497">
                    <a:extLst>
                      <a:ext uri="{FF2B5EF4-FFF2-40B4-BE49-F238E27FC236}">
                        <a16:creationId xmlns:a16="http://schemas.microsoft.com/office/drawing/2014/main" id="{908B2E97-C215-49F2-9685-A0747D371602}"/>
                      </a:ext>
                    </a:extLst>
                  </p:cNvPr>
                  <p:cNvCxnSpPr>
                    <a:cxnSpLocks/>
                    <a:stCxn id="493" idx="2"/>
                    <a:endCxn id="493" idx="3"/>
                  </p:cNvCxnSpPr>
                  <p:nvPr/>
                </p:nvCxnSpPr>
                <p:spPr>
                  <a:xfrm flipV="1">
                    <a:off x="4775309" y="3574414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>
                    <a:extLst>
                      <a:ext uri="{FF2B5EF4-FFF2-40B4-BE49-F238E27FC236}">
                        <a16:creationId xmlns:a16="http://schemas.microsoft.com/office/drawing/2014/main" id="{97C0190F-F4B7-4819-8E88-26D3F4DCBA4A}"/>
                      </a:ext>
                    </a:extLst>
                  </p:cNvPr>
                  <p:cNvCxnSpPr>
                    <a:cxnSpLocks/>
                    <a:stCxn id="493" idx="1"/>
                    <a:endCxn id="493" idx="2"/>
                  </p:cNvCxnSpPr>
                  <p:nvPr/>
                </p:nvCxnSpPr>
                <p:spPr>
                  <a:xfrm flipV="1">
                    <a:off x="4775309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>
                    <a:extLst>
                      <a:ext uri="{FF2B5EF4-FFF2-40B4-BE49-F238E27FC236}">
                        <a16:creationId xmlns:a16="http://schemas.microsoft.com/office/drawing/2014/main" id="{49834F4A-F234-4F9D-8786-DBCBE9CD7D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74531" y="3681116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14927B8B-EFDE-4F01-B54A-94E1F7F48D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63840" y="3681116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F02259E2-A85C-4168-9B54-231F3A1594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64619" y="3791342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2" name="Group 481">
                  <a:extLst>
                    <a:ext uri="{FF2B5EF4-FFF2-40B4-BE49-F238E27FC236}">
                      <a16:creationId xmlns:a16="http://schemas.microsoft.com/office/drawing/2014/main" id="{7180FAA9-FEB2-438F-9A58-08936FDCBA42}"/>
                    </a:ext>
                  </a:extLst>
                </p:cNvPr>
                <p:cNvGrpSpPr/>
                <p:nvPr/>
              </p:nvGrpSpPr>
              <p:grpSpPr>
                <a:xfrm>
                  <a:off x="4372729" y="4029438"/>
                  <a:ext cx="379399" cy="299822"/>
                  <a:chOff x="4774531" y="3574414"/>
                  <a:chExt cx="379399" cy="299822"/>
                </a:xfrm>
              </p:grpSpPr>
              <p:sp>
                <p:nvSpPr>
                  <p:cNvPr id="483" name="Hexagon 482">
                    <a:extLst>
                      <a:ext uri="{FF2B5EF4-FFF2-40B4-BE49-F238E27FC236}">
                        <a16:creationId xmlns:a16="http://schemas.microsoft.com/office/drawing/2014/main" id="{28A2A4AA-D87D-412B-A567-92F5D85CF7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5400000">
                    <a:off x="4814708" y="3535014"/>
                    <a:ext cx="299822" cy="378621"/>
                  </a:xfrm>
                  <a:prstGeom prst="hexagon">
                    <a:avLst>
                      <a:gd name="adj" fmla="val 36176"/>
                      <a:gd name="vf" fmla="val 115470"/>
                    </a:avLst>
                  </a:prstGeom>
                  <a:solidFill>
                    <a:srgbClr val="80CDC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84" name="Straight Connector 483">
                    <a:extLst>
                      <a:ext uri="{FF2B5EF4-FFF2-40B4-BE49-F238E27FC236}">
                        <a16:creationId xmlns:a16="http://schemas.microsoft.com/office/drawing/2014/main" id="{AE5B013D-43B3-419D-8B9C-42AF425E010C}"/>
                      </a:ext>
                    </a:extLst>
                  </p:cNvPr>
                  <p:cNvCxnSpPr>
                    <a:cxnSpLocks/>
                    <a:stCxn id="483" idx="1"/>
                    <a:endCxn id="483" idx="0"/>
                  </p:cNvCxnSpPr>
                  <p:nvPr/>
                </p:nvCxnSpPr>
                <p:spPr>
                  <a:xfrm>
                    <a:off x="4775309" y="3765772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Straight Connector 484">
                    <a:extLst>
                      <a:ext uri="{FF2B5EF4-FFF2-40B4-BE49-F238E27FC236}">
                        <a16:creationId xmlns:a16="http://schemas.microsoft.com/office/drawing/2014/main" id="{46D45588-085A-4721-A462-C1B41EA29A63}"/>
                      </a:ext>
                    </a:extLst>
                  </p:cNvPr>
                  <p:cNvCxnSpPr>
                    <a:cxnSpLocks/>
                    <a:stCxn id="483" idx="3"/>
                    <a:endCxn id="483" idx="4"/>
                  </p:cNvCxnSpPr>
                  <p:nvPr/>
                </p:nvCxnSpPr>
                <p:spPr>
                  <a:xfrm>
                    <a:off x="4964619" y="3574414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Straight Connector 485">
                    <a:extLst>
                      <a:ext uri="{FF2B5EF4-FFF2-40B4-BE49-F238E27FC236}">
                        <a16:creationId xmlns:a16="http://schemas.microsoft.com/office/drawing/2014/main" id="{E0E6E28D-DBF5-49A0-BF33-6430EEE7F391}"/>
                      </a:ext>
                    </a:extLst>
                  </p:cNvPr>
                  <p:cNvCxnSpPr>
                    <a:cxnSpLocks/>
                    <a:stCxn id="483" idx="0"/>
                    <a:endCxn id="483" idx="5"/>
                  </p:cNvCxnSpPr>
                  <p:nvPr/>
                </p:nvCxnSpPr>
                <p:spPr>
                  <a:xfrm flipV="1">
                    <a:off x="4964619" y="3765772"/>
                    <a:ext cx="189311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51FA22BA-3C21-46A0-BFA0-A749D75B4779}"/>
                      </a:ext>
                    </a:extLst>
                  </p:cNvPr>
                  <p:cNvCxnSpPr>
                    <a:cxnSpLocks/>
                    <a:stCxn id="483" idx="4"/>
                    <a:endCxn id="483" idx="5"/>
                  </p:cNvCxnSpPr>
                  <p:nvPr/>
                </p:nvCxnSpPr>
                <p:spPr>
                  <a:xfrm>
                    <a:off x="5153930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DD9C8711-590F-473A-B316-43DF0BAB6EB1}"/>
                      </a:ext>
                    </a:extLst>
                  </p:cNvPr>
                  <p:cNvCxnSpPr>
                    <a:cxnSpLocks/>
                    <a:stCxn id="483" idx="2"/>
                    <a:endCxn id="483" idx="3"/>
                  </p:cNvCxnSpPr>
                  <p:nvPr/>
                </p:nvCxnSpPr>
                <p:spPr>
                  <a:xfrm flipV="1">
                    <a:off x="4775309" y="3574414"/>
                    <a:ext cx="189310" cy="1084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537F3934-51B8-4F03-8C49-7A9DEE40025F}"/>
                      </a:ext>
                    </a:extLst>
                  </p:cNvPr>
                  <p:cNvCxnSpPr>
                    <a:cxnSpLocks/>
                    <a:stCxn id="483" idx="1"/>
                    <a:endCxn id="483" idx="2"/>
                  </p:cNvCxnSpPr>
                  <p:nvPr/>
                </p:nvCxnSpPr>
                <p:spPr>
                  <a:xfrm flipV="1">
                    <a:off x="4775309" y="3682878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Straight Connector 489">
                    <a:extLst>
                      <a:ext uri="{FF2B5EF4-FFF2-40B4-BE49-F238E27FC236}">
                        <a16:creationId xmlns:a16="http://schemas.microsoft.com/office/drawing/2014/main" id="{ABBAD0EF-39C7-4C6F-BE04-665BEAE3F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74531" y="3681116"/>
                    <a:ext cx="189309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Straight Connector 490">
                    <a:extLst>
                      <a:ext uri="{FF2B5EF4-FFF2-40B4-BE49-F238E27FC236}">
                        <a16:creationId xmlns:a16="http://schemas.microsoft.com/office/drawing/2014/main" id="{C6F458DA-AC6E-4559-81E8-7299068609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63840" y="3681116"/>
                    <a:ext cx="189312" cy="109482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Straight Connector 491">
                    <a:extLst>
                      <a:ext uri="{FF2B5EF4-FFF2-40B4-BE49-F238E27FC236}">
                        <a16:creationId xmlns:a16="http://schemas.microsoft.com/office/drawing/2014/main" id="{25FAF887-0C51-47CE-924A-8F8A113CD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64619" y="3791342"/>
                    <a:ext cx="0" cy="8289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5A00AC-542C-45EA-A75F-CC3D2B8CBF09}"/>
                </a:ext>
              </a:extLst>
            </p:cNvPr>
            <p:cNvGrpSpPr/>
            <p:nvPr/>
          </p:nvGrpSpPr>
          <p:grpSpPr>
            <a:xfrm>
              <a:off x="5129741" y="2649975"/>
              <a:ext cx="49759" cy="149172"/>
              <a:chOff x="5142916" y="3328411"/>
              <a:chExt cx="49759" cy="149172"/>
            </a:xfrm>
          </p:grpSpPr>
          <p:sp>
            <p:nvSpPr>
              <p:cNvPr id="526" name="Google Shape;316;p7">
                <a:extLst>
                  <a:ext uri="{FF2B5EF4-FFF2-40B4-BE49-F238E27FC236}">
                    <a16:creationId xmlns:a16="http://schemas.microsoft.com/office/drawing/2014/main" id="{5EF5AC22-D0C6-482A-8A79-3870B0ECFB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2916" y="3427824"/>
                <a:ext cx="49759" cy="49759"/>
              </a:xfrm>
              <a:prstGeom prst="roundRect">
                <a:avLst>
                  <a:gd name="adj" fmla="val 5580"/>
                </a:avLst>
              </a:prstGeom>
              <a:pattFill prst="smCheck">
                <a:fgClr>
                  <a:srgbClr val="FFFFFF">
                    <a:lumMod val="75000"/>
                  </a:srgbClr>
                </a:fgClr>
                <a:bgClr>
                  <a:srgbClr val="FFFFFF">
                    <a:lumMod val="95000"/>
                  </a:srgbClr>
                </a:bgClr>
              </a:pattFill>
              <a:ln w="12700" cap="flat" cmpd="sng">
                <a:solidFill>
                  <a:srgbClr val="282828">
                    <a:lumMod val="75000"/>
                    <a:lumOff val="250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non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316;p7">
                <a:extLst>
                  <a:ext uri="{FF2B5EF4-FFF2-40B4-BE49-F238E27FC236}">
                    <a16:creationId xmlns:a16="http://schemas.microsoft.com/office/drawing/2014/main" id="{1DA5588A-9F1E-4EFF-886A-F4E65330B4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2916" y="3328411"/>
                <a:ext cx="49759" cy="49759"/>
              </a:xfrm>
              <a:prstGeom prst="roundRect">
                <a:avLst>
                  <a:gd name="adj" fmla="val 5580"/>
                </a:avLst>
              </a:prstGeom>
              <a:pattFill prst="smCheck">
                <a:fgClr>
                  <a:srgbClr val="FFFFFF">
                    <a:lumMod val="75000"/>
                  </a:srgbClr>
                </a:fgClr>
                <a:bgClr>
                  <a:srgbClr val="FFFFFF">
                    <a:lumMod val="95000"/>
                  </a:srgbClr>
                </a:bgClr>
              </a:pattFill>
              <a:ln w="12700" cap="flat" cmpd="sng">
                <a:solidFill>
                  <a:srgbClr val="282828">
                    <a:lumMod val="75000"/>
                    <a:lumOff val="250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non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4" name="Google Shape;316;p7">
              <a:extLst>
                <a:ext uri="{FF2B5EF4-FFF2-40B4-BE49-F238E27FC236}">
                  <a16:creationId xmlns:a16="http://schemas.microsoft.com/office/drawing/2014/main" id="{0125C876-60A7-4C66-98E9-1BE8D7292A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5852" y="2598561"/>
              <a:ext cx="251998" cy="252000"/>
            </a:xfrm>
            <a:prstGeom prst="roundRect">
              <a:avLst>
                <a:gd name="adj" fmla="val 5580"/>
              </a:avLst>
            </a:prstGeom>
            <a:pattFill prst="smCheck">
              <a:fgClr>
                <a:srgbClr val="FFFFFF">
                  <a:lumMod val="7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282828">
                  <a:lumMod val="75000"/>
                  <a:lumOff val="2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CPU</a:t>
              </a:r>
            </a:p>
          </p:txBody>
        </p:sp>
        <p:sp>
          <p:nvSpPr>
            <p:cNvPr id="223" name="Google Shape;93;p5">
              <a:extLst>
                <a:ext uri="{FF2B5EF4-FFF2-40B4-BE49-F238E27FC236}">
                  <a16:creationId xmlns:a16="http://schemas.microsoft.com/office/drawing/2014/main" id="{CC51E7C4-154B-4085-8FFF-B50139C54305}"/>
                </a:ext>
              </a:extLst>
            </p:cNvPr>
            <p:cNvSpPr/>
            <p:nvPr/>
          </p:nvSpPr>
          <p:spPr>
            <a:xfrm rot="16200000">
              <a:off x="4862050" y="2679561"/>
              <a:ext cx="953610" cy="90000"/>
            </a:xfrm>
            <a:prstGeom prst="roundRect">
              <a:avLst>
                <a:gd name="adj" fmla="val 24647"/>
              </a:avLst>
            </a:prstGeom>
            <a:pattFill prst="dkHorz">
              <a:fgClr>
                <a:srgbClr val="FFFFFF">
                  <a:lumMod val="8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PCIe</a:t>
              </a: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88" name="Rectangle 687">
            <a:extLst>
              <a:ext uri="{FF2B5EF4-FFF2-40B4-BE49-F238E27FC236}">
                <a16:creationId xmlns:a16="http://schemas.microsoft.com/office/drawing/2014/main" id="{957FFB67-B3A6-462A-83E6-12B419F3DFD7}"/>
              </a:ext>
            </a:extLst>
          </p:cNvPr>
          <p:cNvSpPr/>
          <p:nvPr/>
        </p:nvSpPr>
        <p:spPr>
          <a:xfrm>
            <a:off x="5156862" y="293487"/>
            <a:ext cx="5568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LMS </a:t>
            </a:r>
            <a:r>
              <a:rPr lang="en-US" sz="2400" b="1" i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Naros.Card</a:t>
            </a:r>
            <a:r>
              <a:rPr lang="en-US" sz="24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™ Deployment Options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21437A-BF69-4A71-902B-A9121776A2FA}"/>
              </a:ext>
            </a:extLst>
          </p:cNvPr>
          <p:cNvGrpSpPr/>
          <p:nvPr/>
        </p:nvGrpSpPr>
        <p:grpSpPr>
          <a:xfrm>
            <a:off x="4378520" y="2438049"/>
            <a:ext cx="2461063" cy="1232736"/>
            <a:chOff x="4378520" y="2410169"/>
            <a:chExt cx="2461063" cy="12327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62B36F-BD5A-4F94-BE07-BD925E17F48E}"/>
                </a:ext>
              </a:extLst>
            </p:cNvPr>
            <p:cNvGrpSpPr/>
            <p:nvPr/>
          </p:nvGrpSpPr>
          <p:grpSpPr>
            <a:xfrm>
              <a:off x="4378520" y="2410169"/>
              <a:ext cx="2461063" cy="1232736"/>
              <a:chOff x="4378520" y="2410169"/>
              <a:chExt cx="2461063" cy="1232736"/>
            </a:xfrm>
          </p:grpSpPr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BA30E82E-63F4-4C1A-9C9F-1735AFB66632}"/>
                  </a:ext>
                </a:extLst>
              </p:cNvPr>
              <p:cNvGrpSpPr/>
              <p:nvPr/>
            </p:nvGrpSpPr>
            <p:grpSpPr>
              <a:xfrm>
                <a:off x="4378520" y="2410169"/>
                <a:ext cx="2461063" cy="1232736"/>
                <a:chOff x="4378520" y="1968630"/>
                <a:chExt cx="2461063" cy="1232736"/>
              </a:xfrm>
            </p:grpSpPr>
            <p:sp>
              <p:nvSpPr>
                <p:cNvPr id="690" name="Google Shape;316;p7">
                  <a:extLst>
                    <a:ext uri="{FF2B5EF4-FFF2-40B4-BE49-F238E27FC236}">
                      <a16:creationId xmlns:a16="http://schemas.microsoft.com/office/drawing/2014/main" id="{8DEC56CA-4AAB-4785-9264-6C419C5CFFFB}"/>
                    </a:ext>
                  </a:extLst>
                </p:cNvPr>
                <p:cNvSpPr/>
                <p:nvPr/>
              </p:nvSpPr>
              <p:spPr>
                <a:xfrm>
                  <a:off x="5445299" y="2249991"/>
                  <a:ext cx="1370791" cy="949140"/>
                </a:xfrm>
                <a:prstGeom prst="roundRect">
                  <a:avLst>
                    <a:gd name="adj" fmla="val 1621"/>
                  </a:avLst>
                </a:prstGeom>
                <a:solidFill>
                  <a:srgbClr val="FFFFFF">
                    <a:lumMod val="50000"/>
                  </a:srgbClr>
                </a:solidFill>
                <a:ln w="12700" cap="flat" cmpd="sng">
                  <a:solidFill>
                    <a:srgbClr val="00322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000" tIns="18000" rIns="18000" bIns="18000" anchor="b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NIC</a:t>
                  </a:r>
                  <a:endParaRPr kumimoji="0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316;p7">
                  <a:extLst>
                    <a:ext uri="{FF2B5EF4-FFF2-40B4-BE49-F238E27FC236}">
                      <a16:creationId xmlns:a16="http://schemas.microsoft.com/office/drawing/2014/main" id="{595FA14C-E15C-4014-A432-6291C03FCA25}"/>
                    </a:ext>
                  </a:extLst>
                </p:cNvPr>
                <p:cNvSpPr/>
                <p:nvPr/>
              </p:nvSpPr>
              <p:spPr>
                <a:xfrm>
                  <a:off x="5651316" y="2400354"/>
                  <a:ext cx="1141878" cy="642936"/>
                </a:xfrm>
                <a:prstGeom prst="roundRect">
                  <a:avLst>
                    <a:gd name="adj" fmla="val 5580"/>
                  </a:avLst>
                </a:prstGeom>
                <a:pattFill prst="smCheck">
                  <a:fgClr>
                    <a:srgbClr val="FFFFFF">
                      <a:lumMod val="75000"/>
                    </a:srgbClr>
                  </a:fgClr>
                  <a:bgClr>
                    <a:srgbClr val="FFFFFF">
                      <a:lumMod val="95000"/>
                    </a:srgbClr>
                  </a:bgClr>
                </a:pattFill>
                <a:ln w="12700" cap="flat" cmpd="sng">
                  <a:solidFill>
                    <a:srgbClr val="282828">
                      <a:lumMod val="75000"/>
                      <a:lumOff val="25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none" lIns="0" tIns="0" rIns="0" bIns="0" anchor="ctr" anchorCtr="0">
                  <a:no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FPGA</a:t>
                  </a:r>
                </a:p>
              </p:txBody>
            </p:sp>
            <p:sp>
              <p:nvSpPr>
                <p:cNvPr id="692" name="Google Shape;316;p7">
                  <a:extLst>
                    <a:ext uri="{FF2B5EF4-FFF2-40B4-BE49-F238E27FC236}">
                      <a16:creationId xmlns:a16="http://schemas.microsoft.com/office/drawing/2014/main" id="{84C5F91F-2CE0-4856-844D-68AF9950E030}"/>
                    </a:ext>
                  </a:extLst>
                </p:cNvPr>
                <p:cNvSpPr/>
                <p:nvPr/>
              </p:nvSpPr>
              <p:spPr>
                <a:xfrm>
                  <a:off x="4442332" y="2250174"/>
                  <a:ext cx="758457" cy="948775"/>
                </a:xfrm>
                <a:prstGeom prst="roundRect">
                  <a:avLst>
                    <a:gd name="adj" fmla="val 5580"/>
                  </a:avLst>
                </a:prstGeom>
                <a:solidFill>
                  <a:srgbClr val="FFFFFF">
                    <a:lumMod val="50000"/>
                  </a:srgbClr>
                </a:solidFill>
                <a:ln w="12700" cap="flat" cmpd="sng">
                  <a:solidFill>
                    <a:srgbClr val="00322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8000" tIns="18000" rIns="18000" bIns="18000" anchor="b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Motherboard</a:t>
                  </a:r>
                  <a:endParaRPr kumimoji="0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CEF0AE6E-CF42-4860-A012-F163639A22F1}"/>
                    </a:ext>
                  </a:extLst>
                </p:cNvPr>
                <p:cNvGrpSpPr/>
                <p:nvPr/>
              </p:nvGrpSpPr>
              <p:grpSpPr>
                <a:xfrm>
                  <a:off x="6119583" y="2429710"/>
                  <a:ext cx="720000" cy="589703"/>
                  <a:chOff x="5426037" y="1807600"/>
                  <a:chExt cx="360000" cy="589703"/>
                </a:xfrm>
              </p:grpSpPr>
              <p:sp>
                <p:nvSpPr>
                  <p:cNvPr id="776" name="Google Shape;314;p7">
                    <a:extLst>
                      <a:ext uri="{FF2B5EF4-FFF2-40B4-BE49-F238E27FC236}">
                        <a16:creationId xmlns:a16="http://schemas.microsoft.com/office/drawing/2014/main" id="{FFCEB3E2-EE1C-442C-938D-DFAB908909F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26037" y="1807600"/>
                    <a:ext cx="360000" cy="117492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12700" cap="flat" cmpd="sng">
                    <a:solidFill>
                      <a:srgbClr val="5D5D5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lang="en-US" sz="600" b="1" kern="0" dirty="0">
                        <a:solidFill>
                          <a:srgbClr val="282828"/>
                        </a:solidFill>
                        <a:latin typeface="Arial"/>
                        <a:cs typeface="Arial"/>
                        <a:sym typeface="Arial"/>
                      </a:rPr>
                      <a:t>Rx Stack</a:t>
                    </a:r>
                    <a:endParaRPr kumimoji="0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7" name="Google Shape;314;p7">
                    <a:extLst>
                      <a:ext uri="{FF2B5EF4-FFF2-40B4-BE49-F238E27FC236}">
                        <a16:creationId xmlns:a16="http://schemas.microsoft.com/office/drawing/2014/main" id="{0D2CE785-8968-48E1-A0DE-21637EFBD3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426037" y="2279811"/>
                    <a:ext cx="360000" cy="117492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12700" cap="flat" cmpd="sng">
                    <a:solidFill>
                      <a:srgbClr val="5D5D5D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r>
                      <a:rPr kumimoji="0" lang="en-US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82828"/>
                        </a:solidFill>
                        <a:effectLst/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rPr>
                      <a:t>Tx Stack</a:t>
                    </a:r>
                    <a:endParaRPr kumimoji="0" sz="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cxnSp>
              <p:nvCxnSpPr>
                <p:cNvPr id="694" name="Google Shape;161;p5">
                  <a:extLst>
                    <a:ext uri="{FF2B5EF4-FFF2-40B4-BE49-F238E27FC236}">
                      <a16:creationId xmlns:a16="http://schemas.microsoft.com/office/drawing/2014/main" id="{C5B136C5-0EE6-4EF8-A8AA-504FF13DE29F}"/>
                    </a:ext>
                  </a:extLst>
                </p:cNvPr>
                <p:cNvCxnSpPr>
                  <a:cxnSpLocks/>
                  <a:stCxn id="704" idx="3"/>
                  <a:endCxn id="776" idx="1"/>
                </p:cNvCxnSpPr>
                <p:nvPr/>
              </p:nvCxnSpPr>
              <p:spPr>
                <a:xfrm flipV="1">
                  <a:off x="5179500" y="2488456"/>
                  <a:ext cx="940083" cy="186399"/>
                </a:xfrm>
                <a:prstGeom prst="bentConnector3">
                  <a:avLst>
                    <a:gd name="adj1" fmla="val 50000"/>
                  </a:avLst>
                </a:prstGeom>
                <a:noFill/>
                <a:ln w="25400" cap="flat" cmpd="sng">
                  <a:solidFill>
                    <a:srgbClr val="282828"/>
                  </a:solidFill>
                  <a:prstDash val="solid"/>
                  <a:round/>
                  <a:headEnd type="triangle" w="med" len="sm"/>
                  <a:tailEnd type="none" w="med" len="sm"/>
                </a:ln>
              </p:spPr>
            </p:cxnSp>
            <p:cxnSp>
              <p:nvCxnSpPr>
                <p:cNvPr id="695" name="Google Shape;161;p5">
                  <a:extLst>
                    <a:ext uri="{FF2B5EF4-FFF2-40B4-BE49-F238E27FC236}">
                      <a16:creationId xmlns:a16="http://schemas.microsoft.com/office/drawing/2014/main" id="{A5A0B2D8-D610-4D63-864C-5C94E388B3A9}"/>
                    </a:ext>
                  </a:extLst>
                </p:cNvPr>
                <p:cNvCxnSpPr>
                  <a:cxnSpLocks/>
                  <a:stCxn id="777" idx="1"/>
                  <a:endCxn id="703" idx="3"/>
                </p:cNvCxnSpPr>
                <p:nvPr/>
              </p:nvCxnSpPr>
              <p:spPr>
                <a:xfrm rot="10800000">
                  <a:off x="5179501" y="2774269"/>
                  <a:ext cx="940083" cy="186399"/>
                </a:xfrm>
                <a:prstGeom prst="bentConnector3">
                  <a:avLst>
                    <a:gd name="adj1" fmla="val 50000"/>
                  </a:avLst>
                </a:prstGeom>
                <a:noFill/>
                <a:ln w="25400" cap="flat" cmpd="sng">
                  <a:solidFill>
                    <a:srgbClr val="282828"/>
                  </a:solidFill>
                  <a:prstDash val="solid"/>
                  <a:round/>
                  <a:headEnd type="triangle" w="med" len="sm"/>
                  <a:tailEnd type="none" w="med" len="sm"/>
                </a:ln>
              </p:spPr>
            </p:cxn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3AD2C056-D70C-4BC9-B3C1-945BBCF04414}"/>
                    </a:ext>
                  </a:extLst>
                </p:cNvPr>
                <p:cNvSpPr/>
                <p:nvPr/>
              </p:nvSpPr>
              <p:spPr>
                <a:xfrm>
                  <a:off x="4378520" y="1968630"/>
                  <a:ext cx="2062059" cy="230832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1500" b="1" i="1" dirty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Full-FPGA</a:t>
                  </a:r>
                </a:p>
              </p:txBody>
            </p:sp>
            <p:grpSp>
              <p:nvGrpSpPr>
                <p:cNvPr id="699" name="Group 698">
                  <a:extLst>
                    <a:ext uri="{FF2B5EF4-FFF2-40B4-BE49-F238E27FC236}">
                      <a16:creationId xmlns:a16="http://schemas.microsoft.com/office/drawing/2014/main" id="{DE4A9FE0-8A39-4FD2-A813-50C95258517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93062" y="2400354"/>
                  <a:ext cx="291600" cy="644242"/>
                  <a:chOff x="7220705" y="2520535"/>
                  <a:chExt cx="462438" cy="1021676"/>
                </a:xfrm>
              </p:grpSpPr>
              <p:grpSp>
                <p:nvGrpSpPr>
                  <p:cNvPr id="705" name="Group 704">
                    <a:extLst>
                      <a:ext uri="{FF2B5EF4-FFF2-40B4-BE49-F238E27FC236}">
                        <a16:creationId xmlns:a16="http://schemas.microsoft.com/office/drawing/2014/main" id="{0F1C80F4-D625-4399-B3DC-9D67BD0C45E6}"/>
                      </a:ext>
                    </a:extLst>
                  </p:cNvPr>
                  <p:cNvGrpSpPr/>
                  <p:nvPr/>
                </p:nvGrpSpPr>
                <p:grpSpPr>
                  <a:xfrm>
                    <a:off x="7220705" y="2520535"/>
                    <a:ext cx="379399" cy="299822"/>
                    <a:chOff x="4774531" y="3574414"/>
                    <a:chExt cx="379399" cy="299822"/>
                  </a:xfrm>
                </p:grpSpPr>
                <p:sp>
                  <p:nvSpPr>
                    <p:cNvPr id="766" name="Hexagon 765">
                      <a:extLst>
                        <a:ext uri="{FF2B5EF4-FFF2-40B4-BE49-F238E27FC236}">
                          <a16:creationId xmlns:a16="http://schemas.microsoft.com/office/drawing/2014/main" id="{DFC35E75-AB4C-4704-A7AF-88B66B86C3D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5400000">
                      <a:off x="4814708" y="3535014"/>
                      <a:ext cx="299822" cy="378621"/>
                    </a:xfrm>
                    <a:prstGeom prst="hexagon">
                      <a:avLst>
                        <a:gd name="adj" fmla="val 36176"/>
                        <a:gd name="vf" fmla="val 115470"/>
                      </a:avLst>
                    </a:prstGeom>
                    <a:solidFill>
                      <a:srgbClr val="27641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67" name="Straight Connector 766">
                      <a:extLst>
                        <a:ext uri="{FF2B5EF4-FFF2-40B4-BE49-F238E27FC236}">
                          <a16:creationId xmlns:a16="http://schemas.microsoft.com/office/drawing/2014/main" id="{0B3D8F70-EEAE-4F67-87F3-1747AE3C4FD9}"/>
                        </a:ext>
                      </a:extLst>
                    </p:cNvPr>
                    <p:cNvCxnSpPr>
                      <a:cxnSpLocks/>
                      <a:stCxn id="766" idx="1"/>
                      <a:endCxn id="766" idx="0"/>
                    </p:cNvCxnSpPr>
                    <p:nvPr/>
                  </p:nvCxnSpPr>
                  <p:spPr>
                    <a:xfrm>
                      <a:off x="4775309" y="3765772"/>
                      <a:ext cx="189310" cy="108464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8" name="Straight Connector 767">
                      <a:extLst>
                        <a:ext uri="{FF2B5EF4-FFF2-40B4-BE49-F238E27FC236}">
                          <a16:creationId xmlns:a16="http://schemas.microsoft.com/office/drawing/2014/main" id="{7A7BE129-190B-42FE-B876-39ABA806F695}"/>
                        </a:ext>
                      </a:extLst>
                    </p:cNvPr>
                    <p:cNvCxnSpPr>
                      <a:cxnSpLocks/>
                      <a:stCxn id="766" idx="3"/>
                      <a:endCxn id="766" idx="4"/>
                    </p:cNvCxnSpPr>
                    <p:nvPr/>
                  </p:nvCxnSpPr>
                  <p:spPr>
                    <a:xfrm>
                      <a:off x="4964619" y="3574414"/>
                      <a:ext cx="189311" cy="108464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9" name="Straight Connector 768">
                      <a:extLst>
                        <a:ext uri="{FF2B5EF4-FFF2-40B4-BE49-F238E27FC236}">
                          <a16:creationId xmlns:a16="http://schemas.microsoft.com/office/drawing/2014/main" id="{5B3BFC02-A964-41D9-8EF5-79A42289DD5D}"/>
                        </a:ext>
                      </a:extLst>
                    </p:cNvPr>
                    <p:cNvCxnSpPr>
                      <a:cxnSpLocks/>
                      <a:stCxn id="766" idx="0"/>
                      <a:endCxn id="766" idx="5"/>
                    </p:cNvCxnSpPr>
                    <p:nvPr/>
                  </p:nvCxnSpPr>
                  <p:spPr>
                    <a:xfrm flipV="1">
                      <a:off x="4964619" y="3765772"/>
                      <a:ext cx="189311" cy="108464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0" name="Straight Connector 769">
                      <a:extLst>
                        <a:ext uri="{FF2B5EF4-FFF2-40B4-BE49-F238E27FC236}">
                          <a16:creationId xmlns:a16="http://schemas.microsoft.com/office/drawing/2014/main" id="{844B5463-A5F2-4B58-A447-EB009F53FA58}"/>
                        </a:ext>
                      </a:extLst>
                    </p:cNvPr>
                    <p:cNvCxnSpPr>
                      <a:cxnSpLocks/>
                      <a:stCxn id="766" idx="4"/>
                      <a:endCxn id="766" idx="5"/>
                    </p:cNvCxnSpPr>
                    <p:nvPr/>
                  </p:nvCxnSpPr>
                  <p:spPr>
                    <a:xfrm>
                      <a:off x="5153930" y="3682878"/>
                      <a:ext cx="0" cy="82894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1" name="Straight Connector 770">
                      <a:extLst>
                        <a:ext uri="{FF2B5EF4-FFF2-40B4-BE49-F238E27FC236}">
                          <a16:creationId xmlns:a16="http://schemas.microsoft.com/office/drawing/2014/main" id="{50CD4C4B-BC84-42F5-945D-C85922984E21}"/>
                        </a:ext>
                      </a:extLst>
                    </p:cNvPr>
                    <p:cNvCxnSpPr>
                      <a:cxnSpLocks/>
                      <a:stCxn id="766" idx="2"/>
                      <a:endCxn id="766" idx="3"/>
                    </p:cNvCxnSpPr>
                    <p:nvPr/>
                  </p:nvCxnSpPr>
                  <p:spPr>
                    <a:xfrm flipV="1">
                      <a:off x="4775309" y="3574414"/>
                      <a:ext cx="189310" cy="108464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2" name="Straight Connector 771">
                      <a:extLst>
                        <a:ext uri="{FF2B5EF4-FFF2-40B4-BE49-F238E27FC236}">
                          <a16:creationId xmlns:a16="http://schemas.microsoft.com/office/drawing/2014/main" id="{74B60578-254B-47D1-AAD9-200AB28E9EC1}"/>
                        </a:ext>
                      </a:extLst>
                    </p:cNvPr>
                    <p:cNvCxnSpPr>
                      <a:cxnSpLocks/>
                      <a:stCxn id="766" idx="1"/>
                      <a:endCxn id="766" idx="2"/>
                    </p:cNvCxnSpPr>
                    <p:nvPr/>
                  </p:nvCxnSpPr>
                  <p:spPr>
                    <a:xfrm flipV="1">
                      <a:off x="4775309" y="3682878"/>
                      <a:ext cx="0" cy="82894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3" name="Straight Connector 772">
                      <a:extLst>
                        <a:ext uri="{FF2B5EF4-FFF2-40B4-BE49-F238E27FC236}">
                          <a16:creationId xmlns:a16="http://schemas.microsoft.com/office/drawing/2014/main" id="{1A9DF973-E43F-46C9-84EE-0F5CC4181C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74531" y="3681116"/>
                      <a:ext cx="189309" cy="109482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4" name="Straight Connector 773">
                      <a:extLst>
                        <a:ext uri="{FF2B5EF4-FFF2-40B4-BE49-F238E27FC236}">
                          <a16:creationId xmlns:a16="http://schemas.microsoft.com/office/drawing/2014/main" id="{617C6BBF-A26A-44D0-AEEF-084009DE179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963840" y="3681116"/>
                      <a:ext cx="189312" cy="109482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5" name="Straight Connector 774">
                      <a:extLst>
                        <a:ext uri="{FF2B5EF4-FFF2-40B4-BE49-F238E27FC236}">
                          <a16:creationId xmlns:a16="http://schemas.microsoft.com/office/drawing/2014/main" id="{2B4CF22D-91D2-4A94-8C6B-9571AAD85F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964619" y="3791342"/>
                      <a:ext cx="0" cy="82894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06" name="Group 705">
                    <a:extLst>
                      <a:ext uri="{FF2B5EF4-FFF2-40B4-BE49-F238E27FC236}">
                        <a16:creationId xmlns:a16="http://schemas.microsoft.com/office/drawing/2014/main" id="{22A51F13-CEAE-4C3A-989E-A86CE7BEB8E2}"/>
                      </a:ext>
                    </a:extLst>
                  </p:cNvPr>
                  <p:cNvGrpSpPr/>
                  <p:nvPr/>
                </p:nvGrpSpPr>
                <p:grpSpPr>
                  <a:xfrm>
                    <a:off x="7299657" y="2691261"/>
                    <a:ext cx="378622" cy="439200"/>
                    <a:chOff x="4189649" y="3172089"/>
                    <a:chExt cx="378622" cy="439200"/>
                  </a:xfrm>
                </p:grpSpPr>
                <p:sp>
                  <p:nvSpPr>
                    <p:cNvPr id="755" name="Hexagon 754">
                      <a:extLst>
                        <a:ext uri="{FF2B5EF4-FFF2-40B4-BE49-F238E27FC236}">
                          <a16:creationId xmlns:a16="http://schemas.microsoft.com/office/drawing/2014/main" id="{4AF9BEE8-0270-4D28-9636-1F086D908B3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5400000">
                      <a:off x="4159360" y="3202378"/>
                      <a:ext cx="439200" cy="378621"/>
                    </a:xfrm>
                    <a:prstGeom prst="hexagon">
                      <a:avLst>
                        <a:gd name="adj" fmla="val 28916"/>
                        <a:gd name="vf" fmla="val 115470"/>
                      </a:avLst>
                    </a:prstGeom>
                    <a:solidFill>
                      <a:srgbClr val="B8E18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756" name="Group 755">
                      <a:extLst>
                        <a:ext uri="{FF2B5EF4-FFF2-40B4-BE49-F238E27FC236}">
                          <a16:creationId xmlns:a16="http://schemas.microsoft.com/office/drawing/2014/main" id="{6F3C8271-B5CC-41A6-8F1F-7D3A7A9675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9650" y="3172089"/>
                      <a:ext cx="378621" cy="439200"/>
                      <a:chOff x="5026550" y="3252248"/>
                      <a:chExt cx="378621" cy="439200"/>
                    </a:xfrm>
                  </p:grpSpPr>
                  <p:cxnSp>
                    <p:nvCxnSpPr>
                      <p:cNvPr id="757" name="Straight Connector 756">
                        <a:extLst>
                          <a:ext uri="{FF2B5EF4-FFF2-40B4-BE49-F238E27FC236}">
                            <a16:creationId xmlns:a16="http://schemas.microsoft.com/office/drawing/2014/main" id="{764AE07E-2010-4F5F-A5E2-822DDAC70BF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26550" y="3581966"/>
                        <a:ext cx="189310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8" name="Straight Connector 757">
                        <a:extLst>
                          <a:ext uri="{FF2B5EF4-FFF2-40B4-BE49-F238E27FC236}">
                            <a16:creationId xmlns:a16="http://schemas.microsoft.com/office/drawing/2014/main" id="{4952A957-66C0-4179-8BAB-834B69CA909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215860" y="3252248"/>
                        <a:ext cx="185976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9" name="Straight Connector 758">
                        <a:extLst>
                          <a:ext uri="{FF2B5EF4-FFF2-40B4-BE49-F238E27FC236}">
                            <a16:creationId xmlns:a16="http://schemas.microsoft.com/office/drawing/2014/main" id="{393B3BBC-4BAE-4DED-BD71-AD64C8E08C3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215860" y="3581966"/>
                        <a:ext cx="189311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0" name="Straight Connector 759">
                        <a:extLst>
                          <a:ext uri="{FF2B5EF4-FFF2-40B4-BE49-F238E27FC236}">
                            <a16:creationId xmlns:a16="http://schemas.microsoft.com/office/drawing/2014/main" id="{82DD3A6C-2E9F-4A07-B235-0BBD0C1C1BF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405171" y="3361730"/>
                        <a:ext cx="0" cy="220236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1" name="Straight Connector 760">
                        <a:extLst>
                          <a:ext uri="{FF2B5EF4-FFF2-40B4-BE49-F238E27FC236}">
                            <a16:creationId xmlns:a16="http://schemas.microsoft.com/office/drawing/2014/main" id="{044B0D6A-0066-4B42-B7ED-90DC8ACA433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026550" y="3252248"/>
                        <a:ext cx="189310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2" name="Straight Connector 761">
                        <a:extLst>
                          <a:ext uri="{FF2B5EF4-FFF2-40B4-BE49-F238E27FC236}">
                            <a16:creationId xmlns:a16="http://schemas.microsoft.com/office/drawing/2014/main" id="{5AE8DA9A-8E1B-4359-B5DC-BA9BE055210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026550" y="3361730"/>
                        <a:ext cx="0" cy="220236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3" name="Straight Connector 762">
                        <a:extLst>
                          <a:ext uri="{FF2B5EF4-FFF2-40B4-BE49-F238E27FC236}">
                            <a16:creationId xmlns:a16="http://schemas.microsoft.com/office/drawing/2014/main" id="{66487FA3-979D-4F57-9DE8-BE56C509CA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215860" y="3471212"/>
                        <a:ext cx="0" cy="220236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4" name="Straight Connector 763">
                        <a:extLst>
                          <a:ext uri="{FF2B5EF4-FFF2-40B4-BE49-F238E27FC236}">
                            <a16:creationId xmlns:a16="http://schemas.microsoft.com/office/drawing/2014/main" id="{A8CCEB7B-88AF-40D9-B429-A306995090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26550" y="3361730"/>
                        <a:ext cx="189309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65" name="Straight Connector 764">
                        <a:extLst>
                          <a:ext uri="{FF2B5EF4-FFF2-40B4-BE49-F238E27FC236}">
                            <a16:creationId xmlns:a16="http://schemas.microsoft.com/office/drawing/2014/main" id="{0010918F-AE67-4552-B59F-CABBC505A2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215859" y="3361730"/>
                        <a:ext cx="189312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707" name="Group 706">
                    <a:extLst>
                      <a:ext uri="{FF2B5EF4-FFF2-40B4-BE49-F238E27FC236}">
                        <a16:creationId xmlns:a16="http://schemas.microsoft.com/office/drawing/2014/main" id="{647D7929-6393-4BFB-9085-99EB7E5EAC97}"/>
                      </a:ext>
                    </a:extLst>
                  </p:cNvPr>
                  <p:cNvGrpSpPr/>
                  <p:nvPr/>
                </p:nvGrpSpPr>
                <p:grpSpPr>
                  <a:xfrm>
                    <a:off x="7304521" y="2909081"/>
                    <a:ext cx="378622" cy="439200"/>
                    <a:chOff x="4184781" y="3815584"/>
                    <a:chExt cx="378622" cy="439200"/>
                  </a:xfrm>
                </p:grpSpPr>
                <p:sp>
                  <p:nvSpPr>
                    <p:cNvPr id="744" name="Hexagon 743">
                      <a:extLst>
                        <a:ext uri="{FF2B5EF4-FFF2-40B4-BE49-F238E27FC236}">
                          <a16:creationId xmlns:a16="http://schemas.microsoft.com/office/drawing/2014/main" id="{AB15278B-826B-4F2D-82D4-18EEBE387D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5400000">
                      <a:off x="4154492" y="3845873"/>
                      <a:ext cx="439200" cy="378621"/>
                    </a:xfrm>
                    <a:prstGeom prst="hexagon">
                      <a:avLst>
                        <a:gd name="adj" fmla="val 28916"/>
                        <a:gd name="vf" fmla="val 115470"/>
                      </a:avLst>
                    </a:prstGeom>
                    <a:solidFill>
                      <a:srgbClr val="B8E18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745" name="Group 744">
                      <a:extLst>
                        <a:ext uri="{FF2B5EF4-FFF2-40B4-BE49-F238E27FC236}">
                          <a16:creationId xmlns:a16="http://schemas.microsoft.com/office/drawing/2014/main" id="{A9B8E4E8-8E3B-4CCC-9FE8-02E9A7B291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84782" y="3815584"/>
                      <a:ext cx="378621" cy="439200"/>
                      <a:chOff x="5026550" y="3252248"/>
                      <a:chExt cx="378621" cy="439200"/>
                    </a:xfrm>
                  </p:grpSpPr>
                  <p:cxnSp>
                    <p:nvCxnSpPr>
                      <p:cNvPr id="746" name="Straight Connector 745">
                        <a:extLst>
                          <a:ext uri="{FF2B5EF4-FFF2-40B4-BE49-F238E27FC236}">
                            <a16:creationId xmlns:a16="http://schemas.microsoft.com/office/drawing/2014/main" id="{3DFB7FBA-F882-4CEB-AA4C-037D361F72B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026550" y="3581966"/>
                        <a:ext cx="189310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7" name="Straight Connector 746">
                        <a:extLst>
                          <a:ext uri="{FF2B5EF4-FFF2-40B4-BE49-F238E27FC236}">
                            <a16:creationId xmlns:a16="http://schemas.microsoft.com/office/drawing/2014/main" id="{3E7F7942-37BC-4DD7-BB75-36947A1D8A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215860" y="3252248"/>
                        <a:ext cx="185976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8" name="Straight Connector 747">
                        <a:extLst>
                          <a:ext uri="{FF2B5EF4-FFF2-40B4-BE49-F238E27FC236}">
                            <a16:creationId xmlns:a16="http://schemas.microsoft.com/office/drawing/2014/main" id="{2FCE6FEB-817C-4021-918B-AC9BEB42B1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215860" y="3581966"/>
                        <a:ext cx="189311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9" name="Straight Connector 748">
                        <a:extLst>
                          <a:ext uri="{FF2B5EF4-FFF2-40B4-BE49-F238E27FC236}">
                            <a16:creationId xmlns:a16="http://schemas.microsoft.com/office/drawing/2014/main" id="{A5BCA885-7C34-4B68-9083-F6BECB4C560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405171" y="3361730"/>
                        <a:ext cx="0" cy="220236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0" name="Straight Connector 749">
                        <a:extLst>
                          <a:ext uri="{FF2B5EF4-FFF2-40B4-BE49-F238E27FC236}">
                            <a16:creationId xmlns:a16="http://schemas.microsoft.com/office/drawing/2014/main" id="{EB5DB05E-EDA0-4B38-8974-07D84E4A9CB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026550" y="3252248"/>
                        <a:ext cx="189310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1" name="Straight Connector 750">
                        <a:extLst>
                          <a:ext uri="{FF2B5EF4-FFF2-40B4-BE49-F238E27FC236}">
                            <a16:creationId xmlns:a16="http://schemas.microsoft.com/office/drawing/2014/main" id="{AAB25587-4AB6-4454-A55A-BD5DF9660EB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026550" y="3361730"/>
                        <a:ext cx="0" cy="220236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2" name="Straight Connector 751">
                        <a:extLst>
                          <a:ext uri="{FF2B5EF4-FFF2-40B4-BE49-F238E27FC236}">
                            <a16:creationId xmlns:a16="http://schemas.microsoft.com/office/drawing/2014/main" id="{A31115F8-97A0-428B-8759-E1E6627505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215860" y="3471212"/>
                        <a:ext cx="0" cy="220236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3" name="Straight Connector 752">
                        <a:extLst>
                          <a:ext uri="{FF2B5EF4-FFF2-40B4-BE49-F238E27FC236}">
                            <a16:creationId xmlns:a16="http://schemas.microsoft.com/office/drawing/2014/main" id="{B236FEDB-2788-49FC-8588-B2697648ED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26550" y="3361730"/>
                        <a:ext cx="189309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54" name="Straight Connector 753">
                        <a:extLst>
                          <a:ext uri="{FF2B5EF4-FFF2-40B4-BE49-F238E27FC236}">
                            <a16:creationId xmlns:a16="http://schemas.microsoft.com/office/drawing/2014/main" id="{E58291E0-7F74-4BD5-A354-FED5D51458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215859" y="3361730"/>
                        <a:ext cx="189312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708" name="TextBox 707">
                    <a:extLst>
                      <a:ext uri="{FF2B5EF4-FFF2-40B4-BE49-F238E27FC236}">
                        <a16:creationId xmlns:a16="http://schemas.microsoft.com/office/drawing/2014/main" id="{BAF3E1B2-4875-44D1-8320-3F7DE9F24B24}"/>
                      </a:ext>
                    </a:extLst>
                  </p:cNvPr>
                  <p:cNvSpPr txBox="1"/>
                  <p:nvPr/>
                </p:nvSpPr>
                <p:spPr>
                  <a:xfrm rot="20815564">
                    <a:off x="7392901" y="2729115"/>
                    <a:ext cx="194581" cy="146427"/>
                  </a:xfrm>
                  <a:prstGeom prst="rect">
                    <a:avLst/>
                  </a:prstGeom>
                  <a:noFill/>
                  <a:scene3d>
                    <a:camera prst="isometricOffAxis1Top">
                      <a:rot lat="18256832" lon="1096859" rev="19842000"/>
                    </a:camera>
                    <a:lightRig rig="threePt" dir="t"/>
                  </a:scene3d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RX</a:t>
                    </a:r>
                  </a:p>
                </p:txBody>
              </p:sp>
              <p:sp>
                <p:nvSpPr>
                  <p:cNvPr id="709" name="TextBox 708">
                    <a:extLst>
                      <a:ext uri="{FF2B5EF4-FFF2-40B4-BE49-F238E27FC236}">
                        <a16:creationId xmlns:a16="http://schemas.microsoft.com/office/drawing/2014/main" id="{7A1DA79E-2B11-409B-AA5C-D5B918375FBB}"/>
                      </a:ext>
                    </a:extLst>
                  </p:cNvPr>
                  <p:cNvSpPr txBox="1"/>
                  <p:nvPr/>
                </p:nvSpPr>
                <p:spPr>
                  <a:xfrm rot="20815564">
                    <a:off x="7392901" y="2941988"/>
                    <a:ext cx="194581" cy="146427"/>
                  </a:xfrm>
                  <a:prstGeom prst="rect">
                    <a:avLst/>
                  </a:prstGeom>
                  <a:noFill/>
                  <a:scene3d>
                    <a:camera prst="isometricOffAxis1Top">
                      <a:rot lat="18256832" lon="1096859" rev="19842000"/>
                    </a:camera>
                    <a:lightRig rig="threePt" dir="t"/>
                  </a:scene3d>
                </p:spPr>
                <p:txBody>
                  <a:bodyPr wrap="square" lIns="0" tIns="0" rIns="0" bIns="0" rtlCol="0" anchor="ctr" anchorCtr="0">
                    <a:spAutoFit/>
                  </a:bodyPr>
                  <a:lstStyle/>
                  <a:p>
                    <a:pPr algn="ctr"/>
                    <a:r>
                      <a:rPr lang="en-US" sz="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rPr>
                      <a:t>TX</a:t>
                    </a:r>
                  </a:p>
                </p:txBody>
              </p:sp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0FAD1174-EA7F-43D2-BFC7-2ADD9F0D6168}"/>
                      </a:ext>
                    </a:extLst>
                  </p:cNvPr>
                  <p:cNvGrpSpPr/>
                  <p:nvPr/>
                </p:nvGrpSpPr>
                <p:grpSpPr>
                  <a:xfrm>
                    <a:off x="7220705" y="3078365"/>
                    <a:ext cx="379399" cy="463846"/>
                    <a:chOff x="4372729" y="4029438"/>
                    <a:chExt cx="379399" cy="463846"/>
                  </a:xfrm>
                </p:grpSpPr>
                <p:grpSp>
                  <p:nvGrpSpPr>
                    <p:cNvPr id="711" name="Group 710">
                      <a:extLst>
                        <a:ext uri="{FF2B5EF4-FFF2-40B4-BE49-F238E27FC236}">
                          <a16:creationId xmlns:a16="http://schemas.microsoft.com/office/drawing/2014/main" id="{F082A7F9-B934-4CDA-8D53-30D24C576E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2729" y="4193462"/>
                      <a:ext cx="379399" cy="299822"/>
                      <a:chOff x="4774531" y="3574414"/>
                      <a:chExt cx="379399" cy="299822"/>
                    </a:xfrm>
                  </p:grpSpPr>
                  <p:sp>
                    <p:nvSpPr>
                      <p:cNvPr id="734" name="Hexagon 733">
                        <a:extLst>
                          <a:ext uri="{FF2B5EF4-FFF2-40B4-BE49-F238E27FC236}">
                            <a16:creationId xmlns:a16="http://schemas.microsoft.com/office/drawing/2014/main" id="{5294A99B-F692-401F-B7F4-D8E67147E45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5400000">
                        <a:off x="4814708" y="3535014"/>
                        <a:ext cx="299822" cy="378621"/>
                      </a:xfrm>
                      <a:prstGeom prst="hexagon">
                        <a:avLst>
                          <a:gd name="adj" fmla="val 36176"/>
                          <a:gd name="vf" fmla="val 115470"/>
                        </a:avLst>
                      </a:prstGeom>
                      <a:solidFill>
                        <a:srgbClr val="4D922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35" name="Straight Connector 734">
                        <a:extLst>
                          <a:ext uri="{FF2B5EF4-FFF2-40B4-BE49-F238E27FC236}">
                            <a16:creationId xmlns:a16="http://schemas.microsoft.com/office/drawing/2014/main" id="{FB451310-54D3-4DB0-A359-95ACDA1DABF2}"/>
                          </a:ext>
                        </a:extLst>
                      </p:cNvPr>
                      <p:cNvCxnSpPr>
                        <a:cxnSpLocks/>
                        <a:stCxn id="734" idx="1"/>
                        <a:endCxn id="734" idx="0"/>
                      </p:cNvCxnSpPr>
                      <p:nvPr/>
                    </p:nvCxnSpPr>
                    <p:spPr>
                      <a:xfrm>
                        <a:off x="4775309" y="3765772"/>
                        <a:ext cx="189310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6" name="Straight Connector 735">
                        <a:extLst>
                          <a:ext uri="{FF2B5EF4-FFF2-40B4-BE49-F238E27FC236}">
                            <a16:creationId xmlns:a16="http://schemas.microsoft.com/office/drawing/2014/main" id="{E65A0294-5798-40AC-B17D-56927E51561A}"/>
                          </a:ext>
                        </a:extLst>
                      </p:cNvPr>
                      <p:cNvCxnSpPr>
                        <a:cxnSpLocks/>
                        <a:stCxn id="734" idx="3"/>
                        <a:endCxn id="734" idx="4"/>
                      </p:cNvCxnSpPr>
                      <p:nvPr/>
                    </p:nvCxnSpPr>
                    <p:spPr>
                      <a:xfrm>
                        <a:off x="4964619" y="3574414"/>
                        <a:ext cx="189311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7" name="Straight Connector 736">
                        <a:extLst>
                          <a:ext uri="{FF2B5EF4-FFF2-40B4-BE49-F238E27FC236}">
                            <a16:creationId xmlns:a16="http://schemas.microsoft.com/office/drawing/2014/main" id="{4E69C1F0-5504-41EF-8F89-663E558F51F8}"/>
                          </a:ext>
                        </a:extLst>
                      </p:cNvPr>
                      <p:cNvCxnSpPr>
                        <a:cxnSpLocks/>
                        <a:stCxn id="734" idx="0"/>
                        <a:endCxn id="734" idx="5"/>
                      </p:cNvCxnSpPr>
                      <p:nvPr/>
                    </p:nvCxnSpPr>
                    <p:spPr>
                      <a:xfrm flipV="1">
                        <a:off x="4964619" y="3765772"/>
                        <a:ext cx="189311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8" name="Straight Connector 737">
                        <a:extLst>
                          <a:ext uri="{FF2B5EF4-FFF2-40B4-BE49-F238E27FC236}">
                            <a16:creationId xmlns:a16="http://schemas.microsoft.com/office/drawing/2014/main" id="{EA015FD5-6BF9-4B60-8538-BB833691493E}"/>
                          </a:ext>
                        </a:extLst>
                      </p:cNvPr>
                      <p:cNvCxnSpPr>
                        <a:cxnSpLocks/>
                        <a:stCxn id="734" idx="4"/>
                        <a:endCxn id="734" idx="5"/>
                      </p:cNvCxnSpPr>
                      <p:nvPr/>
                    </p:nvCxnSpPr>
                    <p:spPr>
                      <a:xfrm>
                        <a:off x="5153930" y="3682878"/>
                        <a:ext cx="0" cy="8289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9" name="Straight Connector 738">
                        <a:extLst>
                          <a:ext uri="{FF2B5EF4-FFF2-40B4-BE49-F238E27FC236}">
                            <a16:creationId xmlns:a16="http://schemas.microsoft.com/office/drawing/2014/main" id="{76B91AB7-386F-4922-B793-9D167F98FFFC}"/>
                          </a:ext>
                        </a:extLst>
                      </p:cNvPr>
                      <p:cNvCxnSpPr>
                        <a:cxnSpLocks/>
                        <a:stCxn id="734" idx="2"/>
                        <a:endCxn id="734" idx="3"/>
                      </p:cNvCxnSpPr>
                      <p:nvPr/>
                    </p:nvCxnSpPr>
                    <p:spPr>
                      <a:xfrm flipV="1">
                        <a:off x="4775309" y="3574414"/>
                        <a:ext cx="189310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0" name="Straight Connector 739">
                        <a:extLst>
                          <a:ext uri="{FF2B5EF4-FFF2-40B4-BE49-F238E27FC236}">
                            <a16:creationId xmlns:a16="http://schemas.microsoft.com/office/drawing/2014/main" id="{4D86F2CB-5553-4A38-ABED-6BA8E85D2F99}"/>
                          </a:ext>
                        </a:extLst>
                      </p:cNvPr>
                      <p:cNvCxnSpPr>
                        <a:cxnSpLocks/>
                        <a:stCxn id="734" idx="1"/>
                        <a:endCxn id="734" idx="2"/>
                      </p:cNvCxnSpPr>
                      <p:nvPr/>
                    </p:nvCxnSpPr>
                    <p:spPr>
                      <a:xfrm flipV="1">
                        <a:off x="4775309" y="3682878"/>
                        <a:ext cx="0" cy="8289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1" name="Straight Connector 740">
                        <a:extLst>
                          <a:ext uri="{FF2B5EF4-FFF2-40B4-BE49-F238E27FC236}">
                            <a16:creationId xmlns:a16="http://schemas.microsoft.com/office/drawing/2014/main" id="{FC3EED2B-A77E-4DE8-9485-905D13181A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74531" y="3681116"/>
                        <a:ext cx="189309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2" name="Straight Connector 741">
                        <a:extLst>
                          <a:ext uri="{FF2B5EF4-FFF2-40B4-BE49-F238E27FC236}">
                            <a16:creationId xmlns:a16="http://schemas.microsoft.com/office/drawing/2014/main" id="{3C6BEEB0-34B8-4DB3-81ED-AEAB1D7AFE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963840" y="3681116"/>
                        <a:ext cx="189312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43" name="Straight Connector 742">
                        <a:extLst>
                          <a:ext uri="{FF2B5EF4-FFF2-40B4-BE49-F238E27FC236}">
                            <a16:creationId xmlns:a16="http://schemas.microsoft.com/office/drawing/2014/main" id="{CFFA541F-525A-4DEC-8A6F-08BCF11678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964619" y="3791342"/>
                        <a:ext cx="0" cy="8289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2" name="Group 711">
                      <a:extLst>
                        <a:ext uri="{FF2B5EF4-FFF2-40B4-BE49-F238E27FC236}">
                          <a16:creationId xmlns:a16="http://schemas.microsoft.com/office/drawing/2014/main" id="{89624493-D124-4E36-B435-981BDD429D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2729" y="4111078"/>
                      <a:ext cx="379399" cy="299822"/>
                      <a:chOff x="4774531" y="3574414"/>
                      <a:chExt cx="379399" cy="299822"/>
                    </a:xfrm>
                  </p:grpSpPr>
                  <p:sp>
                    <p:nvSpPr>
                      <p:cNvPr id="724" name="Hexagon 723">
                        <a:extLst>
                          <a:ext uri="{FF2B5EF4-FFF2-40B4-BE49-F238E27FC236}">
                            <a16:creationId xmlns:a16="http://schemas.microsoft.com/office/drawing/2014/main" id="{AF49FD30-7640-4F17-9109-DB9F6F0C108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5400000">
                        <a:off x="4814708" y="3535014"/>
                        <a:ext cx="299822" cy="378621"/>
                      </a:xfrm>
                      <a:prstGeom prst="hexagon">
                        <a:avLst>
                          <a:gd name="adj" fmla="val 36176"/>
                          <a:gd name="vf" fmla="val 115470"/>
                        </a:avLst>
                      </a:prstGeom>
                      <a:solidFill>
                        <a:srgbClr val="7FBC4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25" name="Straight Connector 724">
                        <a:extLst>
                          <a:ext uri="{FF2B5EF4-FFF2-40B4-BE49-F238E27FC236}">
                            <a16:creationId xmlns:a16="http://schemas.microsoft.com/office/drawing/2014/main" id="{49FCA6D9-EED6-40E4-9666-BFA867EAB007}"/>
                          </a:ext>
                        </a:extLst>
                      </p:cNvPr>
                      <p:cNvCxnSpPr>
                        <a:cxnSpLocks/>
                        <a:stCxn id="724" idx="1"/>
                        <a:endCxn id="724" idx="0"/>
                      </p:cNvCxnSpPr>
                      <p:nvPr/>
                    </p:nvCxnSpPr>
                    <p:spPr>
                      <a:xfrm>
                        <a:off x="4775309" y="3765772"/>
                        <a:ext cx="189310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6" name="Straight Connector 725">
                        <a:extLst>
                          <a:ext uri="{FF2B5EF4-FFF2-40B4-BE49-F238E27FC236}">
                            <a16:creationId xmlns:a16="http://schemas.microsoft.com/office/drawing/2014/main" id="{3C6010AC-EA4A-483B-9EE1-309DF2BF2331}"/>
                          </a:ext>
                        </a:extLst>
                      </p:cNvPr>
                      <p:cNvCxnSpPr>
                        <a:cxnSpLocks/>
                        <a:stCxn id="724" idx="3"/>
                        <a:endCxn id="724" idx="4"/>
                      </p:cNvCxnSpPr>
                      <p:nvPr/>
                    </p:nvCxnSpPr>
                    <p:spPr>
                      <a:xfrm>
                        <a:off x="4964619" y="3574414"/>
                        <a:ext cx="189311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7" name="Straight Connector 726">
                        <a:extLst>
                          <a:ext uri="{FF2B5EF4-FFF2-40B4-BE49-F238E27FC236}">
                            <a16:creationId xmlns:a16="http://schemas.microsoft.com/office/drawing/2014/main" id="{AE09D36A-CFB5-4E2A-92CC-0CFB1517A608}"/>
                          </a:ext>
                        </a:extLst>
                      </p:cNvPr>
                      <p:cNvCxnSpPr>
                        <a:cxnSpLocks/>
                        <a:stCxn id="724" idx="0"/>
                        <a:endCxn id="724" idx="5"/>
                      </p:cNvCxnSpPr>
                      <p:nvPr/>
                    </p:nvCxnSpPr>
                    <p:spPr>
                      <a:xfrm flipV="1">
                        <a:off x="4964619" y="3765772"/>
                        <a:ext cx="189311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8" name="Straight Connector 727">
                        <a:extLst>
                          <a:ext uri="{FF2B5EF4-FFF2-40B4-BE49-F238E27FC236}">
                            <a16:creationId xmlns:a16="http://schemas.microsoft.com/office/drawing/2014/main" id="{58A6D686-7F94-49F4-A8E3-0CE3DD74FA9D}"/>
                          </a:ext>
                        </a:extLst>
                      </p:cNvPr>
                      <p:cNvCxnSpPr>
                        <a:cxnSpLocks/>
                        <a:stCxn id="724" idx="4"/>
                        <a:endCxn id="724" idx="5"/>
                      </p:cNvCxnSpPr>
                      <p:nvPr/>
                    </p:nvCxnSpPr>
                    <p:spPr>
                      <a:xfrm>
                        <a:off x="5153930" y="3682878"/>
                        <a:ext cx="0" cy="8289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9" name="Straight Connector 728">
                        <a:extLst>
                          <a:ext uri="{FF2B5EF4-FFF2-40B4-BE49-F238E27FC236}">
                            <a16:creationId xmlns:a16="http://schemas.microsoft.com/office/drawing/2014/main" id="{AB6FD7B0-5A35-47AD-A44A-96C2E20BBB2F}"/>
                          </a:ext>
                        </a:extLst>
                      </p:cNvPr>
                      <p:cNvCxnSpPr>
                        <a:cxnSpLocks/>
                        <a:stCxn id="724" idx="2"/>
                        <a:endCxn id="724" idx="3"/>
                      </p:cNvCxnSpPr>
                      <p:nvPr/>
                    </p:nvCxnSpPr>
                    <p:spPr>
                      <a:xfrm flipV="1">
                        <a:off x="4775309" y="3574414"/>
                        <a:ext cx="189310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0" name="Straight Connector 729">
                        <a:extLst>
                          <a:ext uri="{FF2B5EF4-FFF2-40B4-BE49-F238E27FC236}">
                            <a16:creationId xmlns:a16="http://schemas.microsoft.com/office/drawing/2014/main" id="{9FD499F4-03E3-43FA-8D6A-8A2C56418C3D}"/>
                          </a:ext>
                        </a:extLst>
                      </p:cNvPr>
                      <p:cNvCxnSpPr>
                        <a:cxnSpLocks/>
                        <a:stCxn id="724" idx="1"/>
                        <a:endCxn id="724" idx="2"/>
                      </p:cNvCxnSpPr>
                      <p:nvPr/>
                    </p:nvCxnSpPr>
                    <p:spPr>
                      <a:xfrm flipV="1">
                        <a:off x="4775309" y="3682878"/>
                        <a:ext cx="0" cy="8289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1" name="Straight Connector 730">
                        <a:extLst>
                          <a:ext uri="{FF2B5EF4-FFF2-40B4-BE49-F238E27FC236}">
                            <a16:creationId xmlns:a16="http://schemas.microsoft.com/office/drawing/2014/main" id="{90B19B6B-90C7-4175-B0C6-1EC24EFF39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74531" y="3681116"/>
                        <a:ext cx="189309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2" name="Straight Connector 731">
                        <a:extLst>
                          <a:ext uri="{FF2B5EF4-FFF2-40B4-BE49-F238E27FC236}">
                            <a16:creationId xmlns:a16="http://schemas.microsoft.com/office/drawing/2014/main" id="{51B61324-23D4-4E31-A405-0DA248AB90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963840" y="3681116"/>
                        <a:ext cx="189312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33" name="Straight Connector 732">
                        <a:extLst>
                          <a:ext uri="{FF2B5EF4-FFF2-40B4-BE49-F238E27FC236}">
                            <a16:creationId xmlns:a16="http://schemas.microsoft.com/office/drawing/2014/main" id="{74148C11-AE9B-4D4B-A4EB-0EFED3279A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964619" y="3791342"/>
                        <a:ext cx="0" cy="8289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713" name="Group 712">
                      <a:extLst>
                        <a:ext uri="{FF2B5EF4-FFF2-40B4-BE49-F238E27FC236}">
                          <a16:creationId xmlns:a16="http://schemas.microsoft.com/office/drawing/2014/main" id="{1EA34CEC-D320-4756-8CB8-E67B8EE1CE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72729" y="4029438"/>
                      <a:ext cx="379399" cy="299822"/>
                      <a:chOff x="4774531" y="3574414"/>
                      <a:chExt cx="379399" cy="299822"/>
                    </a:xfrm>
                  </p:grpSpPr>
                  <p:sp>
                    <p:nvSpPr>
                      <p:cNvPr id="714" name="Hexagon 713">
                        <a:extLst>
                          <a:ext uri="{FF2B5EF4-FFF2-40B4-BE49-F238E27FC236}">
                            <a16:creationId xmlns:a16="http://schemas.microsoft.com/office/drawing/2014/main" id="{991F6E4C-D2CC-40C3-B2D5-EB0CCCB6EF7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 rot="5400000">
                        <a:off x="4814708" y="3535014"/>
                        <a:ext cx="299822" cy="378621"/>
                      </a:xfrm>
                      <a:prstGeom prst="hexagon">
                        <a:avLst>
                          <a:gd name="adj" fmla="val 36176"/>
                          <a:gd name="vf" fmla="val 115470"/>
                        </a:avLst>
                      </a:prstGeom>
                      <a:solidFill>
                        <a:srgbClr val="80CDC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15" name="Straight Connector 714">
                        <a:extLst>
                          <a:ext uri="{FF2B5EF4-FFF2-40B4-BE49-F238E27FC236}">
                            <a16:creationId xmlns:a16="http://schemas.microsoft.com/office/drawing/2014/main" id="{697AB0A1-1099-437B-B745-8561FAAE58FF}"/>
                          </a:ext>
                        </a:extLst>
                      </p:cNvPr>
                      <p:cNvCxnSpPr>
                        <a:cxnSpLocks/>
                        <a:stCxn id="714" idx="1"/>
                        <a:endCxn id="714" idx="0"/>
                      </p:cNvCxnSpPr>
                      <p:nvPr/>
                    </p:nvCxnSpPr>
                    <p:spPr>
                      <a:xfrm>
                        <a:off x="4775309" y="3765772"/>
                        <a:ext cx="189310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6" name="Straight Connector 715">
                        <a:extLst>
                          <a:ext uri="{FF2B5EF4-FFF2-40B4-BE49-F238E27FC236}">
                            <a16:creationId xmlns:a16="http://schemas.microsoft.com/office/drawing/2014/main" id="{A06B4EA5-BA4F-4C33-B92D-E19E9AFBECCD}"/>
                          </a:ext>
                        </a:extLst>
                      </p:cNvPr>
                      <p:cNvCxnSpPr>
                        <a:cxnSpLocks/>
                        <a:stCxn id="714" idx="3"/>
                        <a:endCxn id="714" idx="4"/>
                      </p:cNvCxnSpPr>
                      <p:nvPr/>
                    </p:nvCxnSpPr>
                    <p:spPr>
                      <a:xfrm>
                        <a:off x="4964619" y="3574414"/>
                        <a:ext cx="189311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7" name="Straight Connector 716">
                        <a:extLst>
                          <a:ext uri="{FF2B5EF4-FFF2-40B4-BE49-F238E27FC236}">
                            <a16:creationId xmlns:a16="http://schemas.microsoft.com/office/drawing/2014/main" id="{F5997C42-0F78-4C49-BA56-07DEE0CDAA84}"/>
                          </a:ext>
                        </a:extLst>
                      </p:cNvPr>
                      <p:cNvCxnSpPr>
                        <a:cxnSpLocks/>
                        <a:stCxn id="714" idx="0"/>
                        <a:endCxn id="714" idx="5"/>
                      </p:cNvCxnSpPr>
                      <p:nvPr/>
                    </p:nvCxnSpPr>
                    <p:spPr>
                      <a:xfrm flipV="1">
                        <a:off x="4964619" y="3765772"/>
                        <a:ext cx="189311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8" name="Straight Connector 717">
                        <a:extLst>
                          <a:ext uri="{FF2B5EF4-FFF2-40B4-BE49-F238E27FC236}">
                            <a16:creationId xmlns:a16="http://schemas.microsoft.com/office/drawing/2014/main" id="{7E2DFF14-A49A-4D14-A3B7-3FEBC50A785E}"/>
                          </a:ext>
                        </a:extLst>
                      </p:cNvPr>
                      <p:cNvCxnSpPr>
                        <a:cxnSpLocks/>
                        <a:stCxn id="714" idx="4"/>
                        <a:endCxn id="714" idx="5"/>
                      </p:cNvCxnSpPr>
                      <p:nvPr/>
                    </p:nvCxnSpPr>
                    <p:spPr>
                      <a:xfrm>
                        <a:off x="5153930" y="3682878"/>
                        <a:ext cx="0" cy="8289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9" name="Straight Connector 718">
                        <a:extLst>
                          <a:ext uri="{FF2B5EF4-FFF2-40B4-BE49-F238E27FC236}">
                            <a16:creationId xmlns:a16="http://schemas.microsoft.com/office/drawing/2014/main" id="{5CE683F9-167F-417D-9C8A-831FA3662830}"/>
                          </a:ext>
                        </a:extLst>
                      </p:cNvPr>
                      <p:cNvCxnSpPr>
                        <a:cxnSpLocks/>
                        <a:stCxn id="714" idx="2"/>
                        <a:endCxn id="714" idx="3"/>
                      </p:cNvCxnSpPr>
                      <p:nvPr/>
                    </p:nvCxnSpPr>
                    <p:spPr>
                      <a:xfrm flipV="1">
                        <a:off x="4775309" y="3574414"/>
                        <a:ext cx="189310" cy="10846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0" name="Straight Connector 719">
                        <a:extLst>
                          <a:ext uri="{FF2B5EF4-FFF2-40B4-BE49-F238E27FC236}">
                            <a16:creationId xmlns:a16="http://schemas.microsoft.com/office/drawing/2014/main" id="{1BC440A9-7745-42AB-AECA-64D5E0EA2071}"/>
                          </a:ext>
                        </a:extLst>
                      </p:cNvPr>
                      <p:cNvCxnSpPr>
                        <a:cxnSpLocks/>
                        <a:stCxn id="714" idx="1"/>
                        <a:endCxn id="714" idx="2"/>
                      </p:cNvCxnSpPr>
                      <p:nvPr/>
                    </p:nvCxnSpPr>
                    <p:spPr>
                      <a:xfrm flipV="1">
                        <a:off x="4775309" y="3682878"/>
                        <a:ext cx="0" cy="8289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1" name="Straight Connector 720">
                        <a:extLst>
                          <a:ext uri="{FF2B5EF4-FFF2-40B4-BE49-F238E27FC236}">
                            <a16:creationId xmlns:a16="http://schemas.microsoft.com/office/drawing/2014/main" id="{91276317-EA51-4B4A-8EDA-891EDF4D72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774531" y="3681116"/>
                        <a:ext cx="189309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2" name="Straight Connector 721">
                        <a:extLst>
                          <a:ext uri="{FF2B5EF4-FFF2-40B4-BE49-F238E27FC236}">
                            <a16:creationId xmlns:a16="http://schemas.microsoft.com/office/drawing/2014/main" id="{1C5FDE85-0F3E-4764-BF9C-64EF9ECBE3A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4963840" y="3681116"/>
                        <a:ext cx="189312" cy="109482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23" name="Straight Connector 722">
                        <a:extLst>
                          <a:ext uri="{FF2B5EF4-FFF2-40B4-BE49-F238E27FC236}">
                            <a16:creationId xmlns:a16="http://schemas.microsoft.com/office/drawing/2014/main" id="{6E1037F0-C70E-4E16-8E47-7E7557690A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964619" y="3791342"/>
                        <a:ext cx="0" cy="82894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700" name="Group 699">
                  <a:extLst>
                    <a:ext uri="{FF2B5EF4-FFF2-40B4-BE49-F238E27FC236}">
                      <a16:creationId xmlns:a16="http://schemas.microsoft.com/office/drawing/2014/main" id="{303E1CC3-2EE5-4570-B868-55E3C47E6C7B}"/>
                    </a:ext>
                  </a:extLst>
                </p:cNvPr>
                <p:cNvGrpSpPr/>
                <p:nvPr/>
              </p:nvGrpSpPr>
              <p:grpSpPr>
                <a:xfrm>
                  <a:off x="5129741" y="2649975"/>
                  <a:ext cx="49759" cy="149172"/>
                  <a:chOff x="5142916" y="3328411"/>
                  <a:chExt cx="49759" cy="149172"/>
                </a:xfrm>
              </p:grpSpPr>
              <p:sp>
                <p:nvSpPr>
                  <p:cNvPr id="703" name="Google Shape;316;p7">
                    <a:extLst>
                      <a:ext uri="{FF2B5EF4-FFF2-40B4-BE49-F238E27FC236}">
                        <a16:creationId xmlns:a16="http://schemas.microsoft.com/office/drawing/2014/main" id="{3155C32F-5CEE-45B3-B5A8-3BD7B6F0185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142916" y="3427824"/>
                    <a:ext cx="49759" cy="49759"/>
                  </a:xfrm>
                  <a:prstGeom prst="roundRect">
                    <a:avLst>
                      <a:gd name="adj" fmla="val 5580"/>
                    </a:avLst>
                  </a:prstGeom>
                  <a:pattFill prst="smCheck">
                    <a:fgClr>
                      <a:srgbClr val="FFFFFF">
                        <a:lumMod val="75000"/>
                      </a:srgbClr>
                    </a:fgClr>
                    <a:bgClr>
                      <a:srgbClr val="FFFFFF">
                        <a:lumMod val="95000"/>
                      </a:srgbClr>
                    </a:bgClr>
                  </a:pattFill>
                  <a:ln w="12700" cap="flat" cmpd="sng">
                    <a:solidFill>
                      <a:srgbClr val="282828">
                        <a:lumMod val="75000"/>
                        <a:lumOff val="25000"/>
                      </a:srgbClr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none" lIns="0" tIns="0" rIns="0" bIns="0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4" name="Google Shape;316;p7">
                    <a:extLst>
                      <a:ext uri="{FF2B5EF4-FFF2-40B4-BE49-F238E27FC236}">
                        <a16:creationId xmlns:a16="http://schemas.microsoft.com/office/drawing/2014/main" id="{A20C72AF-93DD-4E06-BCF5-A9ED03A0027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142916" y="3328411"/>
                    <a:ext cx="49759" cy="49759"/>
                  </a:xfrm>
                  <a:prstGeom prst="roundRect">
                    <a:avLst>
                      <a:gd name="adj" fmla="val 5580"/>
                    </a:avLst>
                  </a:prstGeom>
                  <a:pattFill prst="smCheck">
                    <a:fgClr>
                      <a:srgbClr val="FFFFFF">
                        <a:lumMod val="75000"/>
                      </a:srgbClr>
                    </a:fgClr>
                    <a:bgClr>
                      <a:srgbClr val="FFFFFF">
                        <a:lumMod val="95000"/>
                      </a:srgbClr>
                    </a:bgClr>
                  </a:pattFill>
                  <a:ln w="12700" cap="flat" cmpd="sng">
                    <a:solidFill>
                      <a:srgbClr val="282828">
                        <a:lumMod val="75000"/>
                        <a:lumOff val="25000"/>
                      </a:srgbClr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none" lIns="0" tIns="0" rIns="0" bIns="0" anchor="ctr" anchorCtr="0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701" name="Google Shape;316;p7">
                  <a:extLst>
                    <a:ext uri="{FF2B5EF4-FFF2-40B4-BE49-F238E27FC236}">
                      <a16:creationId xmlns:a16="http://schemas.microsoft.com/office/drawing/2014/main" id="{DA9E73CD-E187-4629-8D3B-F8A837516A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25852" y="2598561"/>
                  <a:ext cx="251998" cy="252000"/>
                </a:xfrm>
                <a:prstGeom prst="roundRect">
                  <a:avLst>
                    <a:gd name="adj" fmla="val 5580"/>
                  </a:avLst>
                </a:prstGeom>
                <a:pattFill prst="smCheck">
                  <a:fgClr>
                    <a:srgbClr val="FFFFFF">
                      <a:lumMod val="75000"/>
                    </a:srgbClr>
                  </a:fgClr>
                  <a:bgClr>
                    <a:srgbClr val="FFFFFF">
                      <a:lumMod val="95000"/>
                    </a:srgbClr>
                  </a:bgClr>
                </a:pattFill>
                <a:ln w="12700" cap="flat" cmpd="sng">
                  <a:solidFill>
                    <a:srgbClr val="282828">
                      <a:lumMod val="75000"/>
                      <a:lumOff val="250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none" lIns="0" tIns="0" rIns="0" bIns="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CPU</a:t>
                  </a:r>
                </a:p>
              </p:txBody>
            </p:sp>
            <p:sp>
              <p:nvSpPr>
                <p:cNvPr id="702" name="Google Shape;93;p5">
                  <a:extLst>
                    <a:ext uri="{FF2B5EF4-FFF2-40B4-BE49-F238E27FC236}">
                      <a16:creationId xmlns:a16="http://schemas.microsoft.com/office/drawing/2014/main" id="{DA3C17D8-639C-4B0F-AC89-90F1FADD13B9}"/>
                    </a:ext>
                  </a:extLst>
                </p:cNvPr>
                <p:cNvSpPr/>
                <p:nvPr/>
              </p:nvSpPr>
              <p:spPr>
                <a:xfrm rot="16200000">
                  <a:off x="4862050" y="2679561"/>
                  <a:ext cx="953610" cy="90000"/>
                </a:xfrm>
                <a:prstGeom prst="roundRect">
                  <a:avLst>
                    <a:gd name="adj" fmla="val 24647"/>
                  </a:avLst>
                </a:prstGeom>
                <a:pattFill prst="dkHorz">
                  <a:fgClr>
                    <a:srgbClr val="FFFFFF">
                      <a:lumMod val="85000"/>
                    </a:srgbClr>
                  </a:fgClr>
                  <a:bgClr>
                    <a:srgbClr val="FFFFFF">
                      <a:lumMod val="95000"/>
                    </a:srgbClr>
                  </a:bgClr>
                </a:pattFill>
                <a:ln w="12700" cap="flat" cmpd="sng">
                  <a:solidFill>
                    <a:srgbClr val="5D5D5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82828"/>
                      </a:solidFill>
                      <a:effectLst/>
                      <a:uLnTx/>
                      <a:uFillTx/>
                      <a:latin typeface="Arial"/>
                      <a:ea typeface="Arial"/>
                      <a:cs typeface="Arial"/>
                      <a:sym typeface="Arial"/>
                    </a:rPr>
                    <a:t>PCIe</a:t>
                  </a:r>
                  <a:endParaRPr kumimoji="0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8" name="Google Shape;316;p7">
                <a:extLst>
                  <a:ext uri="{FF2B5EF4-FFF2-40B4-BE49-F238E27FC236}">
                    <a16:creationId xmlns:a16="http://schemas.microsoft.com/office/drawing/2014/main" id="{15EBBFE6-6DD3-4253-B069-6DF2D41B4D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6162" y="3031087"/>
                <a:ext cx="251998" cy="252000"/>
              </a:xfrm>
              <a:prstGeom prst="roundRect">
                <a:avLst>
                  <a:gd name="adj" fmla="val 5580"/>
                </a:avLst>
              </a:prstGeom>
              <a:solidFill>
                <a:srgbClr val="282828">
                  <a:lumMod val="75000"/>
                  <a:lumOff val="25000"/>
                </a:srgbClr>
              </a:solidFill>
              <a:ln w="12700" cap="flat" cmpd="sng">
                <a:solidFill>
                  <a:srgbClr val="2828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non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600" b="1" kern="0" dirty="0">
                    <a:solidFill>
                      <a:srgbClr val="FFFFFF"/>
                    </a:solidFill>
                    <a:latin typeface="Arial"/>
                    <a:cs typeface="Arial"/>
                    <a:sym typeface="Arial"/>
                  </a:rPr>
                  <a:t>App</a:t>
                </a:r>
                <a:endPara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779" name="Google Shape;319;p7">
                <a:extLst>
                  <a:ext uri="{FF2B5EF4-FFF2-40B4-BE49-F238E27FC236}">
                    <a16:creationId xmlns:a16="http://schemas.microsoft.com/office/drawing/2014/main" id="{2DBA8D7B-52D0-432B-865F-AF8F5130D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559" y="3086899"/>
                <a:ext cx="178617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82828"/>
                </a:solidFill>
                <a:prstDash val="solid"/>
                <a:round/>
                <a:headEnd type="triangle" w="med" len="sm"/>
                <a:tailEnd type="triangle" w="med" len="sm"/>
              </a:ln>
            </p:spPr>
          </p:cxnSp>
          <p:cxnSp>
            <p:nvCxnSpPr>
              <p:cNvPr id="780" name="Google Shape;319;p7">
                <a:extLst>
                  <a:ext uri="{FF2B5EF4-FFF2-40B4-BE49-F238E27FC236}">
                    <a16:creationId xmlns:a16="http://schemas.microsoft.com/office/drawing/2014/main" id="{7AEB5905-27EF-4E27-8173-6691AAA31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559" y="3210645"/>
                <a:ext cx="178617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82828"/>
                </a:solidFill>
                <a:prstDash val="solid"/>
                <a:round/>
                <a:headEnd type="triangle" w="med" len="sm"/>
                <a:tailEnd type="triangle" w="med" len="sm"/>
              </a:ln>
            </p:spPr>
          </p:cxnSp>
        </p:grpSp>
        <p:sp>
          <p:nvSpPr>
            <p:cNvPr id="781" name="Google Shape;316;p7">
              <a:extLst>
                <a:ext uri="{FF2B5EF4-FFF2-40B4-BE49-F238E27FC236}">
                  <a16:creationId xmlns:a16="http://schemas.microsoft.com/office/drawing/2014/main" id="{04F9F947-0DC5-4BF1-B7E0-B26D857FA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6571" y="3031087"/>
              <a:ext cx="251998" cy="252000"/>
            </a:xfrm>
            <a:prstGeom prst="roundRect">
              <a:avLst>
                <a:gd name="adj" fmla="val 5580"/>
              </a:avLst>
            </a:prstGeom>
            <a:solidFill>
              <a:srgbClr val="282828">
                <a:lumMod val="75000"/>
                <a:lumOff val="25000"/>
              </a:srgbClr>
            </a:solidFill>
            <a:ln w="1270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App</a:t>
              </a:r>
            </a:p>
          </p:txBody>
        </p:sp>
        <p:cxnSp>
          <p:nvCxnSpPr>
            <p:cNvPr id="782" name="Google Shape;319;p7">
              <a:extLst>
                <a:ext uri="{FF2B5EF4-FFF2-40B4-BE49-F238E27FC236}">
                  <a16:creationId xmlns:a16="http://schemas.microsoft.com/office/drawing/2014/main" id="{37F93785-D8F2-4AB6-9F75-FF8BB11D6B93}"/>
                </a:ext>
              </a:extLst>
            </p:cNvPr>
            <p:cNvCxnSpPr>
              <a:cxnSpLocks/>
              <a:stCxn id="781" idx="3"/>
            </p:cNvCxnSpPr>
            <p:nvPr/>
          </p:nvCxnSpPr>
          <p:spPr>
            <a:xfrm>
              <a:off x="4738569" y="3157087"/>
              <a:ext cx="178617" cy="0"/>
            </a:xfrm>
            <a:prstGeom prst="straightConnector1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triangle" w="med" len="sm"/>
            </a:ln>
          </p:spPr>
        </p:cxnSp>
      </p:grpSp>
      <p:sp>
        <p:nvSpPr>
          <p:cNvPr id="783" name="TextBox 782">
            <a:extLst>
              <a:ext uri="{FF2B5EF4-FFF2-40B4-BE49-F238E27FC236}">
                <a16:creationId xmlns:a16="http://schemas.microsoft.com/office/drawing/2014/main" id="{A63A9863-7993-49F7-8120-4381776E8D65}"/>
              </a:ext>
            </a:extLst>
          </p:cNvPr>
          <p:cNvSpPr txBox="1"/>
          <p:nvPr/>
        </p:nvSpPr>
        <p:spPr>
          <a:xfrm>
            <a:off x="7704582" y="1243750"/>
            <a:ext cx="3546998" cy="45188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Naros.Card</a:t>
            </a: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Fully Manages:</a:t>
            </a:r>
          </a:p>
          <a:p>
            <a:pPr marL="357188" indent="-1793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˗"/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OE &amp; MD Sessions</a:t>
            </a:r>
          </a:p>
          <a:p>
            <a:pPr marL="357188" indent="-1793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˗"/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Market Data Parsing</a:t>
            </a:r>
          </a:p>
          <a:p>
            <a:pPr marL="357188" indent="-1793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˗"/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A/B Line Arbitrage</a:t>
            </a:r>
          </a:p>
          <a:p>
            <a:pPr marL="357188" indent="-1793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˗"/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Pre-Trade Risk Checks</a:t>
            </a:r>
          </a:p>
          <a:p>
            <a:pPr marL="357188" indent="-1793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˗"/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Message Validation</a:t>
            </a:r>
          </a:p>
          <a:p>
            <a:pPr marL="268288" indent="-2682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Supports Software-Based &amp; Hardware-Based Strategies</a:t>
            </a:r>
          </a:p>
          <a:p>
            <a:pPr marL="268288" indent="-2682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Tick-to-Trade (FIFO):</a:t>
            </a:r>
          </a:p>
          <a:p>
            <a:pPr marL="357188" indent="-1793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˗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942ns for Software Strategies</a:t>
            </a:r>
          </a:p>
          <a:p>
            <a:pPr marL="357188" indent="-179388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˗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178ns for Hardware Strategies 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70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896BC75C-F675-4CFB-8F99-4338DF5D9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223585"/>
              </p:ext>
            </p:extLst>
          </p:nvPr>
        </p:nvGraphicFramePr>
        <p:xfrm>
          <a:off x="4158640" y="1015486"/>
          <a:ext cx="6958495" cy="3892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41578151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66895239"/>
                    </a:ext>
                  </a:extLst>
                </a:gridCol>
                <a:gridCol w="1573060">
                  <a:extLst>
                    <a:ext uri="{9D8B030D-6E8A-4147-A177-3AD203B41FA5}">
                      <a16:colId xmlns:a16="http://schemas.microsoft.com/office/drawing/2014/main" val="2003337414"/>
                    </a:ext>
                  </a:extLst>
                </a:gridCol>
                <a:gridCol w="1627145">
                  <a:extLst>
                    <a:ext uri="{9D8B030D-6E8A-4147-A177-3AD203B41FA5}">
                      <a16:colId xmlns:a16="http://schemas.microsoft.com/office/drawing/2014/main" val="2803916354"/>
                    </a:ext>
                  </a:extLst>
                </a:gridCol>
                <a:gridCol w="1627145">
                  <a:extLst>
                    <a:ext uri="{9D8B030D-6E8A-4147-A177-3AD203B41FA5}">
                      <a16:colId xmlns:a16="http://schemas.microsoft.com/office/drawing/2014/main" val="1489551109"/>
                    </a:ext>
                  </a:extLst>
                </a:gridCol>
                <a:gridCol w="1627145">
                  <a:extLst>
                    <a:ext uri="{9D8B030D-6E8A-4147-A177-3AD203B41FA5}">
                      <a16:colId xmlns:a16="http://schemas.microsoft.com/office/drawing/2014/main" val="1596381403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18000" marR="18000" marT="18000" marB="1800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18000" marR="54000" marT="18000" marB="1800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18000" marR="54000" marT="18000" marB="18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Current Practice</a:t>
                      </a:r>
                    </a:p>
                  </a:txBody>
                  <a:tcPr marL="18000" marR="54000" marT="18000" marB="18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Inventing the Future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6</a:t>
                      </a:r>
                    </a:p>
                  </a:txBody>
                  <a:tcPr marL="18000" marR="54000" marT="18000" marB="180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18000" marR="18000" marT="18000" marB="18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1378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18000" marR="18000" marT="18000" marB="1800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18000" marR="18000" marT="18000" marB="1800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18000" marR="18000" marT="18000" marB="18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Software (x86-64)</a:t>
                      </a:r>
                    </a:p>
                  </a:txBody>
                  <a:tcPr marL="18000" marR="18000" marT="18000" marB="18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Naros.Card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(Hybrid)</a:t>
                      </a:r>
                    </a:p>
                  </a:txBody>
                  <a:tcPr marL="18000" marR="18000" marT="18000" marB="18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Naros.Card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(Full FPGA)</a:t>
                      </a:r>
                    </a:p>
                  </a:txBody>
                  <a:tcPr marL="18000" marR="18000" marT="18000" marB="1800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270506"/>
                  </a:ext>
                </a:extLst>
              </a:tr>
              <a:tr h="424888">
                <a:tc rowSpan="7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Trading Stack</a:t>
                      </a:r>
                    </a:p>
                  </a:txBody>
                  <a:tcPr marL="18000" marR="18000" marT="18000" marB="18000" vert="vert27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Internal</a:t>
                      </a:r>
                    </a:p>
                  </a:txBody>
                  <a:tcPr marL="18000" marR="18000" marT="18000" marB="18000" vert="vert27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CPU Cores Diverted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CPU Cores Reclaimed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CPU Dependency Ended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7232617"/>
                  </a:ext>
                </a:extLst>
              </a:tr>
              <a:tr h="42488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600ns to 1600ns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0ns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0ns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82051"/>
                  </a:ext>
                </a:extLst>
              </a:tr>
              <a:tr h="42488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927ns &lt;= 805Mbps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899ns &lt;= 1000Mbps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141ns &lt;= 7500Mbps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300419"/>
                  </a:ext>
                </a:extLst>
              </a:tr>
              <a:tr h="42488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800ns to 2200ns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32ns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32ns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830159"/>
                  </a:ext>
                </a:extLst>
              </a:tr>
              <a:tr h="42488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Native Protocol</a:t>
                      </a:r>
                      <a:endParaRPr lang="en-US" sz="12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Custom API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3a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Custom API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3b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431691"/>
                  </a:ext>
                </a:extLst>
              </a:tr>
              <a:tr h="42488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External</a:t>
                      </a:r>
                    </a:p>
                  </a:txBody>
                  <a:tcPr marL="18000" marR="18000" marT="18000" marB="18000" vert="vert27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350ns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4a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to 1200ns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4b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0ns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0ns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862259"/>
                  </a:ext>
                </a:extLst>
              </a:tr>
              <a:tr h="424888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18000" marR="18000" marT="18000" marB="1800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800ns to 3600ns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0ns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0ns</a:t>
                      </a:r>
                      <a:r>
                        <a:rPr lang="en-US" sz="1200" b="1" baseline="30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01567"/>
                  </a:ext>
                </a:extLst>
              </a:tr>
              <a:tr h="306000">
                <a:tc gridSpan="3">
                  <a:txBody>
                    <a:bodyPr/>
                    <a:lstStyle/>
                    <a:p>
                      <a:r>
                        <a:rPr lang="en-US" sz="1500" b="1" i="1" baseline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Total Latency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98F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1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000" marR="18000" marT="18000" marB="18000" vert="vert27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5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Total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i="1" baseline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3827ns to 9527ns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98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i="1" baseline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931ns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98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i="1" baseline="0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173ns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9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66043"/>
                  </a:ext>
                </a:extLst>
              </a:tr>
            </a:tbl>
          </a:graphicData>
        </a:graphic>
      </p:graphicFrame>
      <p:sp>
        <p:nvSpPr>
          <p:cNvPr id="687" name="Rectangle 686">
            <a:extLst>
              <a:ext uri="{FF2B5EF4-FFF2-40B4-BE49-F238E27FC236}">
                <a16:creationId xmlns:a16="http://schemas.microsoft.com/office/drawing/2014/main" id="{D6C1A709-AF44-4C21-AE6C-44AD0DA8585B}"/>
              </a:ext>
            </a:extLst>
          </p:cNvPr>
          <p:cNvSpPr/>
          <p:nvPr/>
        </p:nvSpPr>
        <p:spPr>
          <a:xfrm>
            <a:off x="0" y="-3849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BDB385-65C3-4845-9F40-0654032A4AEA}"/>
              </a:ext>
            </a:extLst>
          </p:cNvPr>
          <p:cNvSpPr txBox="1"/>
          <p:nvPr/>
        </p:nvSpPr>
        <p:spPr>
          <a:xfrm>
            <a:off x="275702" y="2027441"/>
            <a:ext cx="3391087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Transforming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The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Trading 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Stack… </a:t>
            </a:r>
          </a:p>
          <a:p>
            <a:pPr marL="14288"/>
            <a:endParaRPr lang="en-US" sz="2600" b="1" dirty="0">
              <a:solidFill>
                <a:schemeClr val="bg1"/>
              </a:solidFill>
              <a:cs typeface="Segoe UI Semibold" panose="020B07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Captures Alpha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&amp; Cuts OpEx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Incrementally Or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At Once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4A478-866D-4D1E-8ED8-10B50E8267AF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163" name="Slide Number Placeholder 1">
            <a:extLst>
              <a:ext uri="{FF2B5EF4-FFF2-40B4-BE49-F238E27FC236}">
                <a16:creationId xmlns:a16="http://schemas.microsoft.com/office/drawing/2014/main" id="{452ECD98-C141-43E0-8095-FB719259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- 13</a:t>
            </a:r>
          </a:p>
        </p:txBody>
      </p:sp>
      <p:sp>
        <p:nvSpPr>
          <p:cNvPr id="166" name="Google Shape;310;p7">
            <a:extLst>
              <a:ext uri="{FF2B5EF4-FFF2-40B4-BE49-F238E27FC236}">
                <a16:creationId xmlns:a16="http://schemas.microsoft.com/office/drawing/2014/main" id="{8C6F2526-7E17-42CD-B494-FD44B1AD32F8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A950A9E7-0907-43BB-B8E5-B338CC149737}"/>
              </a:ext>
            </a:extLst>
          </p:cNvPr>
          <p:cNvSpPr/>
          <p:nvPr/>
        </p:nvSpPr>
        <p:spPr>
          <a:xfrm>
            <a:off x="4076699" y="5987128"/>
            <a:ext cx="811530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How Much Will You &amp; Your Broker Profit?</a:t>
            </a: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FAAAEDA4-9E29-4A66-BDEF-B73BD8A34DF1}"/>
              </a:ext>
            </a:extLst>
          </p:cNvPr>
          <p:cNvSpPr/>
          <p:nvPr/>
        </p:nvSpPr>
        <p:spPr>
          <a:xfrm>
            <a:off x="5682066" y="293487"/>
            <a:ext cx="4920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Trading Stack – Bottom to Top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87BB3-19E6-457B-829F-9B6BA6159CEF}"/>
              </a:ext>
            </a:extLst>
          </p:cNvPr>
          <p:cNvGrpSpPr/>
          <p:nvPr/>
        </p:nvGrpSpPr>
        <p:grpSpPr>
          <a:xfrm>
            <a:off x="4718860" y="4235309"/>
            <a:ext cx="1369831" cy="325029"/>
            <a:chOff x="7473752" y="4748345"/>
            <a:chExt cx="1369831" cy="325029"/>
          </a:xfrm>
        </p:grpSpPr>
        <p:sp>
          <p:nvSpPr>
            <p:cNvPr id="650" name="TextBox 649">
              <a:extLst>
                <a:ext uri="{FF2B5EF4-FFF2-40B4-BE49-F238E27FC236}">
                  <a16:creationId xmlns:a16="http://schemas.microsoft.com/office/drawing/2014/main" id="{0BE0B8DA-74E0-4373-9A43-DE284F30B5C4}"/>
                </a:ext>
              </a:extLst>
            </p:cNvPr>
            <p:cNvSpPr txBox="1"/>
            <p:nvPr/>
          </p:nvSpPr>
          <p:spPr>
            <a:xfrm>
              <a:off x="7825676" y="4776399"/>
              <a:ext cx="1017907" cy="2689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  <a:buClr>
                  <a:srgbClr val="00479D"/>
                </a:buClr>
                <a:buSzPct val="75000"/>
              </a:pP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OSI Layer 2/3/4</a:t>
              </a:r>
              <a:b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Expanded Functionality</a:t>
              </a:r>
              <a:endParaRPr lang="en-US" sz="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68771476-62B1-416B-8987-6F8E7C987E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73752" y="4748345"/>
              <a:ext cx="280199" cy="325029"/>
              <a:chOff x="4792229" y="3815584"/>
              <a:chExt cx="378622" cy="439200"/>
            </a:xfrm>
          </p:grpSpPr>
          <p:sp>
            <p:nvSpPr>
              <p:cNvPr id="652" name="Hexagon 651">
                <a:extLst>
                  <a:ext uri="{FF2B5EF4-FFF2-40B4-BE49-F238E27FC236}">
                    <a16:creationId xmlns:a16="http://schemas.microsoft.com/office/drawing/2014/main" id="{D7000D75-0D1F-4E61-9D10-4AF5DC06AD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761940" y="3845873"/>
                <a:ext cx="439200" cy="378621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7FBC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692E47C0-E5C9-4569-B664-5002F0EC4390}"/>
                  </a:ext>
                </a:extLst>
              </p:cNvPr>
              <p:cNvCxnSpPr>
                <a:stCxn id="652" idx="1"/>
                <a:endCxn id="652" idx="0"/>
              </p:cNvCxnSpPr>
              <p:nvPr/>
            </p:nvCxnSpPr>
            <p:spPr>
              <a:xfrm>
                <a:off x="4792230" y="4145302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772E3043-369A-4319-B9E1-CA533DBDA056}"/>
                  </a:ext>
                </a:extLst>
              </p:cNvPr>
              <p:cNvCxnSpPr>
                <a:cxnSpLocks/>
                <a:stCxn id="652" idx="3"/>
              </p:cNvCxnSpPr>
              <p:nvPr/>
            </p:nvCxnSpPr>
            <p:spPr>
              <a:xfrm>
                <a:off x="4981540" y="3815584"/>
                <a:ext cx="185976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>
                <a:extLst>
                  <a:ext uri="{FF2B5EF4-FFF2-40B4-BE49-F238E27FC236}">
                    <a16:creationId xmlns:a16="http://schemas.microsoft.com/office/drawing/2014/main" id="{234C7C39-7112-4BC0-A0E7-1B3431635B5B}"/>
                  </a:ext>
                </a:extLst>
              </p:cNvPr>
              <p:cNvCxnSpPr>
                <a:cxnSpLocks/>
                <a:stCxn id="652" idx="0"/>
                <a:endCxn id="652" idx="5"/>
              </p:cNvCxnSpPr>
              <p:nvPr/>
            </p:nvCxnSpPr>
            <p:spPr>
              <a:xfrm flipV="1">
                <a:off x="4981540" y="4145302"/>
                <a:ext cx="189311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Straight Connector 655">
                <a:extLst>
                  <a:ext uri="{FF2B5EF4-FFF2-40B4-BE49-F238E27FC236}">
                    <a16:creationId xmlns:a16="http://schemas.microsoft.com/office/drawing/2014/main" id="{69D2898E-69C1-4123-ABA2-ADCDA06EAAC1}"/>
                  </a:ext>
                </a:extLst>
              </p:cNvPr>
              <p:cNvCxnSpPr>
                <a:cxnSpLocks/>
                <a:stCxn id="652" idx="4"/>
                <a:endCxn id="652" idx="5"/>
              </p:cNvCxnSpPr>
              <p:nvPr/>
            </p:nvCxnSpPr>
            <p:spPr>
              <a:xfrm>
                <a:off x="5170851" y="3925066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Connector 656">
                <a:extLst>
                  <a:ext uri="{FF2B5EF4-FFF2-40B4-BE49-F238E27FC236}">
                    <a16:creationId xmlns:a16="http://schemas.microsoft.com/office/drawing/2014/main" id="{001A3FFF-00CD-4145-BB5B-73E7CB28DEFD}"/>
                  </a:ext>
                </a:extLst>
              </p:cNvPr>
              <p:cNvCxnSpPr>
                <a:cxnSpLocks/>
                <a:stCxn id="652" idx="2"/>
                <a:endCxn id="652" idx="3"/>
              </p:cNvCxnSpPr>
              <p:nvPr/>
            </p:nvCxnSpPr>
            <p:spPr>
              <a:xfrm flipV="1">
                <a:off x="4792230" y="3815584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2DA57D58-F7F7-48FC-8486-464478B2D541}"/>
                  </a:ext>
                </a:extLst>
              </p:cNvPr>
              <p:cNvCxnSpPr>
                <a:cxnSpLocks/>
                <a:stCxn id="652" idx="1"/>
                <a:endCxn id="652" idx="2"/>
              </p:cNvCxnSpPr>
              <p:nvPr/>
            </p:nvCxnSpPr>
            <p:spPr>
              <a:xfrm flipV="1">
                <a:off x="4792230" y="3925066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2C969BF3-2824-4D67-A4A6-5F1C9A6EA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1540" y="4034548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FF8A1000-9698-43D8-94EC-6938F4E764D4}"/>
                  </a:ext>
                </a:extLst>
              </p:cNvPr>
              <p:cNvCxnSpPr>
                <a:cxnSpLocks/>
                <a:stCxn id="652" idx="2"/>
              </p:cNvCxnSpPr>
              <p:nvPr/>
            </p:nvCxnSpPr>
            <p:spPr>
              <a:xfrm>
                <a:off x="4792230" y="3925066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97D0BF24-789D-4035-80DF-E6F13E8EFC72}"/>
                  </a:ext>
                </a:extLst>
              </p:cNvPr>
              <p:cNvCxnSpPr>
                <a:cxnSpLocks/>
                <a:endCxn id="652" idx="4"/>
              </p:cNvCxnSpPr>
              <p:nvPr/>
            </p:nvCxnSpPr>
            <p:spPr>
              <a:xfrm flipV="1">
                <a:off x="4981539" y="3925066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11E3250C-CAAE-4E56-8F54-78CC841E0310}"/>
              </a:ext>
            </a:extLst>
          </p:cNvPr>
          <p:cNvGrpSpPr/>
          <p:nvPr/>
        </p:nvGrpSpPr>
        <p:grpSpPr>
          <a:xfrm>
            <a:off x="4718860" y="3811079"/>
            <a:ext cx="1430745" cy="325029"/>
            <a:chOff x="5865113" y="3646463"/>
            <a:chExt cx="1430745" cy="325029"/>
          </a:xfrm>
        </p:grpSpPr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C4EFDF8D-DFCB-4D74-A833-121F2CF298B0}"/>
                </a:ext>
              </a:extLst>
            </p:cNvPr>
            <p:cNvSpPr txBox="1"/>
            <p:nvPr/>
          </p:nvSpPr>
          <p:spPr>
            <a:xfrm>
              <a:off x="6217037" y="3685867"/>
              <a:ext cx="107882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Broker 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Validation &amp; Risk Checks</a:t>
              </a:r>
            </a:p>
          </p:txBody>
        </p:sp>
        <p:grpSp>
          <p:nvGrpSpPr>
            <p:cNvPr id="638" name="Group 637">
              <a:extLst>
                <a:ext uri="{FF2B5EF4-FFF2-40B4-BE49-F238E27FC236}">
                  <a16:creationId xmlns:a16="http://schemas.microsoft.com/office/drawing/2014/main" id="{1ACB9511-A37B-4723-89DF-4B3800A3B1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65113" y="3646463"/>
              <a:ext cx="280199" cy="325029"/>
              <a:chOff x="5175150" y="3815584"/>
              <a:chExt cx="378622" cy="439200"/>
            </a:xfrm>
          </p:grpSpPr>
          <p:sp>
            <p:nvSpPr>
              <p:cNvPr id="639" name="Hexagon 638">
                <a:extLst>
                  <a:ext uri="{FF2B5EF4-FFF2-40B4-BE49-F238E27FC236}">
                    <a16:creationId xmlns:a16="http://schemas.microsoft.com/office/drawing/2014/main" id="{2DB2ECD0-41D9-4670-9822-7200498629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144861" y="3845873"/>
                <a:ext cx="439200" cy="378621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4D92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88983A88-C26A-478D-BC25-05DAACA875A0}"/>
                  </a:ext>
                </a:extLst>
              </p:cNvPr>
              <p:cNvGrpSpPr/>
              <p:nvPr/>
            </p:nvGrpSpPr>
            <p:grpSpPr>
              <a:xfrm>
                <a:off x="5175151" y="3815584"/>
                <a:ext cx="378621" cy="439200"/>
                <a:chOff x="5026550" y="3252248"/>
                <a:chExt cx="378621" cy="439200"/>
              </a:xfrm>
            </p:grpSpPr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9B765BF9-77D5-4B6E-95E9-6AF7A5E819CF}"/>
                    </a:ext>
                  </a:extLst>
                </p:cNvPr>
                <p:cNvCxnSpPr/>
                <p:nvPr/>
              </p:nvCxnSpPr>
              <p:spPr>
                <a:xfrm>
                  <a:off x="5026550" y="3581966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F727607C-42C9-4CF5-AC1E-CE2BFB18F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252248"/>
                  <a:ext cx="185976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6638A056-64E2-4E60-82D4-1044EF2B3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60" y="3581966"/>
                  <a:ext cx="189311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F89E8FE5-5EA7-477F-B35A-DEFC11465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05171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D97730B0-C3A9-4030-B1E9-2E8A3412E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252248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50DC48F7-554B-44E7-908E-B6F71AD76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050FFA3E-BF76-485A-8C1C-83D589456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471212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2974202C-43D1-4FBF-9E68-5CED2534C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6550" y="3361730"/>
                  <a:ext cx="189309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A62DE96C-93EA-4D06-9698-0AD107A8D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59" y="3361730"/>
                  <a:ext cx="189312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CDF6346B-8213-4747-BE7C-37A15B133EB5}"/>
              </a:ext>
            </a:extLst>
          </p:cNvPr>
          <p:cNvGrpSpPr/>
          <p:nvPr/>
        </p:nvGrpSpPr>
        <p:grpSpPr>
          <a:xfrm>
            <a:off x="4718860" y="2113460"/>
            <a:ext cx="1503924" cy="325029"/>
            <a:chOff x="5865113" y="5299226"/>
            <a:chExt cx="1503924" cy="325029"/>
          </a:xfrm>
        </p:grpSpPr>
        <p:sp>
          <p:nvSpPr>
            <p:cNvPr id="624" name="TextBox 623">
              <a:extLst>
                <a:ext uri="{FF2B5EF4-FFF2-40B4-BE49-F238E27FC236}">
                  <a16:creationId xmlns:a16="http://schemas.microsoft.com/office/drawing/2014/main" id="{FCFF8158-45B5-487E-872E-2B98E343DD52}"/>
                </a:ext>
              </a:extLst>
            </p:cNvPr>
            <p:cNvSpPr txBox="1"/>
            <p:nvPr/>
          </p:nvSpPr>
          <p:spPr>
            <a:xfrm>
              <a:off x="6217037" y="5338630"/>
              <a:ext cx="115200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Trading 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Validation &amp; Risk Checks</a:t>
              </a:r>
            </a:p>
          </p:txBody>
        </p: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9D11C9E0-FD7B-489B-A7C0-E04E1D11780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65113" y="5299226"/>
              <a:ext cx="280199" cy="325029"/>
              <a:chOff x="3833174" y="3815584"/>
              <a:chExt cx="378622" cy="439200"/>
            </a:xfrm>
          </p:grpSpPr>
          <p:sp>
            <p:nvSpPr>
              <p:cNvPr id="626" name="Hexagon 625">
                <a:extLst>
                  <a:ext uri="{FF2B5EF4-FFF2-40B4-BE49-F238E27FC236}">
                    <a16:creationId xmlns:a16="http://schemas.microsoft.com/office/drawing/2014/main" id="{03AD149C-AE45-4584-8C53-41E1DEB2D0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802885" y="3845873"/>
                <a:ext cx="439200" cy="378621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CD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51EE0AD-B79A-47C5-A936-75D85D768AD6}"/>
                  </a:ext>
                </a:extLst>
              </p:cNvPr>
              <p:cNvGrpSpPr/>
              <p:nvPr/>
            </p:nvGrpSpPr>
            <p:grpSpPr>
              <a:xfrm>
                <a:off x="3833175" y="3815584"/>
                <a:ext cx="378621" cy="439200"/>
                <a:chOff x="5026550" y="3252248"/>
                <a:chExt cx="378621" cy="439200"/>
              </a:xfrm>
            </p:grpSpPr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8079D8AB-F949-4930-9962-57DD6E895A0A}"/>
                    </a:ext>
                  </a:extLst>
                </p:cNvPr>
                <p:cNvCxnSpPr/>
                <p:nvPr/>
              </p:nvCxnSpPr>
              <p:spPr>
                <a:xfrm>
                  <a:off x="5026550" y="3581966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A8178D3F-114D-4DCC-BF81-698DCCF97C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252248"/>
                  <a:ext cx="185976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0" name="Straight Connector 629">
                  <a:extLst>
                    <a:ext uri="{FF2B5EF4-FFF2-40B4-BE49-F238E27FC236}">
                      <a16:creationId xmlns:a16="http://schemas.microsoft.com/office/drawing/2014/main" id="{54BE8C89-D557-4E75-9BF3-AF0273DFF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60" y="3581966"/>
                  <a:ext cx="189311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BA3FB943-A533-456B-B904-607B407B0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05171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BDBEDF7F-945F-4E9E-AF93-2420AABEB2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252248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0A514546-3160-43B6-B084-105BDCAB8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4FA8F31F-7F7C-40AE-B31B-28B8BAF47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471212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Straight Connector 634">
                  <a:extLst>
                    <a:ext uri="{FF2B5EF4-FFF2-40B4-BE49-F238E27FC236}">
                      <a16:creationId xmlns:a16="http://schemas.microsoft.com/office/drawing/2014/main" id="{AC0BD475-5272-4666-8209-0F5A35CA2B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6550" y="3361730"/>
                  <a:ext cx="189309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Straight Connector 635">
                  <a:extLst>
                    <a:ext uri="{FF2B5EF4-FFF2-40B4-BE49-F238E27FC236}">
                      <a16:creationId xmlns:a16="http://schemas.microsoft.com/office/drawing/2014/main" id="{ABD3609D-8AE3-4661-AACB-466C044D1C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59" y="3361730"/>
                  <a:ext cx="189312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9DE09D0B-EE10-4F6F-9B9B-A22FEC1E80EF}"/>
              </a:ext>
            </a:extLst>
          </p:cNvPr>
          <p:cNvGrpSpPr/>
          <p:nvPr/>
        </p:nvGrpSpPr>
        <p:grpSpPr>
          <a:xfrm>
            <a:off x="4718860" y="2537690"/>
            <a:ext cx="1312123" cy="325029"/>
            <a:chOff x="5865113" y="4493345"/>
            <a:chExt cx="1312123" cy="325029"/>
          </a:xfrm>
        </p:grpSpPr>
        <p:sp>
          <p:nvSpPr>
            <p:cNvPr id="611" name="TextBox 610">
              <a:extLst>
                <a:ext uri="{FF2B5EF4-FFF2-40B4-BE49-F238E27FC236}">
                  <a16:creationId xmlns:a16="http://schemas.microsoft.com/office/drawing/2014/main" id="{243DBADA-C9FC-49B8-AB99-2C4DE47473D3}"/>
                </a:ext>
              </a:extLst>
            </p:cNvPr>
            <p:cNvSpPr txBox="1"/>
            <p:nvPr/>
          </p:nvSpPr>
          <p:spPr>
            <a:xfrm>
              <a:off x="6217037" y="4532749"/>
              <a:ext cx="96019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Kernel Bypass &amp; </a:t>
              </a:r>
            </a:p>
            <a:p>
              <a:r>
                <a:rPr 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PCie</a:t>
              </a: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&amp; Network Stack</a:t>
              </a:r>
            </a:p>
          </p:txBody>
        </p: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9A1EA884-0DDF-4328-8DBA-EFE48A8F36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65113" y="4493345"/>
              <a:ext cx="280199" cy="325029"/>
              <a:chOff x="4189649" y="3172089"/>
              <a:chExt cx="378622" cy="439200"/>
            </a:xfrm>
          </p:grpSpPr>
          <p:sp>
            <p:nvSpPr>
              <p:cNvPr id="613" name="Hexagon 612">
                <a:extLst>
                  <a:ext uri="{FF2B5EF4-FFF2-40B4-BE49-F238E27FC236}">
                    <a16:creationId xmlns:a16="http://schemas.microsoft.com/office/drawing/2014/main" id="{F4BD5FBE-0D8B-4154-94C7-72BBB5EEED7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159360" y="3202378"/>
                <a:ext cx="439200" cy="378621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B8E1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0A7513AE-B95C-4588-AE31-F89BEF9C9BFA}"/>
                  </a:ext>
                </a:extLst>
              </p:cNvPr>
              <p:cNvGrpSpPr/>
              <p:nvPr/>
            </p:nvGrpSpPr>
            <p:grpSpPr>
              <a:xfrm>
                <a:off x="4189650" y="3172089"/>
                <a:ext cx="378621" cy="439200"/>
                <a:chOff x="5026550" y="3252248"/>
                <a:chExt cx="378621" cy="439200"/>
              </a:xfrm>
            </p:grpSpPr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118DEA07-515A-4DC6-B3A2-D2ECA608D0AD}"/>
                    </a:ext>
                  </a:extLst>
                </p:cNvPr>
                <p:cNvCxnSpPr/>
                <p:nvPr/>
              </p:nvCxnSpPr>
              <p:spPr>
                <a:xfrm>
                  <a:off x="5026550" y="3581966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1D0B2883-E86F-4659-BB6A-579AA77D4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252248"/>
                  <a:ext cx="185976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7" name="Straight Connector 616">
                  <a:extLst>
                    <a:ext uri="{FF2B5EF4-FFF2-40B4-BE49-F238E27FC236}">
                      <a16:creationId xmlns:a16="http://schemas.microsoft.com/office/drawing/2014/main" id="{FDB468E4-F569-44DD-A811-8997D1321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60" y="3581966"/>
                  <a:ext cx="189311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7C483DB2-D36B-477F-BE7C-42A684AF9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05171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B9CBAD6D-6ECB-4484-988E-8F72CBBED1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252248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8C7E5FD2-3C49-4763-B30F-266EA83E6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8593CBBF-2357-4C27-A17E-6A7F30A5A1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471212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64AE143D-D8C6-462D-8C87-A470FA74C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6550" y="3361730"/>
                  <a:ext cx="189309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B937AD83-AEEB-4F8C-9BE0-25F9F8168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59" y="3361730"/>
                  <a:ext cx="189312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93CBF241-0368-4BA8-BD20-95838BBC1686}"/>
              </a:ext>
            </a:extLst>
          </p:cNvPr>
          <p:cNvGrpSpPr/>
          <p:nvPr/>
        </p:nvGrpSpPr>
        <p:grpSpPr>
          <a:xfrm>
            <a:off x="4718860" y="2961920"/>
            <a:ext cx="1267839" cy="325728"/>
            <a:chOff x="5864513" y="4893855"/>
            <a:chExt cx="1267839" cy="325728"/>
          </a:xfrm>
        </p:grpSpPr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id="{7D5C1843-0CE4-4320-8A18-7D16D83575B2}"/>
                </a:ext>
              </a:extLst>
            </p:cNvPr>
            <p:cNvSpPr txBox="1"/>
            <p:nvPr/>
          </p:nvSpPr>
          <p:spPr>
            <a:xfrm>
              <a:off x="6217037" y="4922259"/>
              <a:ext cx="915315" cy="2689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  <a:buClr>
                  <a:srgbClr val="00479D"/>
                </a:buClr>
                <a:buSzPct val="75000"/>
              </a:pP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Trading</a:t>
              </a:r>
            </a:p>
            <a:p>
              <a:pPr>
                <a:lnSpc>
                  <a:spcPct val="114000"/>
                </a:lnSpc>
                <a:buClr>
                  <a:srgbClr val="00479D"/>
                </a:buClr>
                <a:buSzPct val="75000"/>
              </a:pP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Market Data Parsing</a:t>
              </a:r>
              <a:endParaRPr lang="en-US" sz="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id="{A2B90EE6-7944-475B-A5F7-6702870A9F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64513" y="4893855"/>
              <a:ext cx="280799" cy="325728"/>
              <a:chOff x="3784247" y="3110385"/>
              <a:chExt cx="379433" cy="440143"/>
            </a:xfrm>
          </p:grpSpPr>
          <p:sp>
            <p:nvSpPr>
              <p:cNvPr id="551" name="Hexagon 550">
                <a:extLst>
                  <a:ext uri="{FF2B5EF4-FFF2-40B4-BE49-F238E27FC236}">
                    <a16:creationId xmlns:a16="http://schemas.microsoft.com/office/drawing/2014/main" id="{F8D74E12-2F8B-4DA4-9D42-23E73FF9F56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753892" y="3140740"/>
                <a:ext cx="440143" cy="379433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2764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F0AF6393-BC9A-49DA-8434-A46191A19CF1}"/>
                  </a:ext>
                </a:extLst>
              </p:cNvPr>
              <p:cNvGrpSpPr/>
              <p:nvPr/>
            </p:nvGrpSpPr>
            <p:grpSpPr>
              <a:xfrm>
                <a:off x="3784653" y="3111328"/>
                <a:ext cx="378621" cy="439200"/>
                <a:chOff x="5026550" y="3252248"/>
                <a:chExt cx="378621" cy="439200"/>
              </a:xfrm>
            </p:grpSpPr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B81907BE-D46D-4DE8-8BBF-C9EE8B8DE8A5}"/>
                    </a:ext>
                  </a:extLst>
                </p:cNvPr>
                <p:cNvCxnSpPr/>
                <p:nvPr/>
              </p:nvCxnSpPr>
              <p:spPr>
                <a:xfrm>
                  <a:off x="5026550" y="3581966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BEE0B8E-A126-4D26-B0AF-8D6C80D93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252248"/>
                  <a:ext cx="185976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5A2004D5-11AE-48A1-81B4-DA8E98941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60" y="3581966"/>
                  <a:ext cx="189311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2F2FB76E-FCC6-46B0-A0B5-FD11EC611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05171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568417CF-2847-4F62-99DF-B0E40D127D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252248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2F8B44C0-E256-419A-AFD1-7E4DBE3F0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49A1752F-4893-4CD9-81C1-87F303CC36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471212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35659460-0F25-4C94-A71A-5E230CF77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6550" y="3361730"/>
                  <a:ext cx="189309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BD7440ED-EE5C-4807-BF1B-6E6E1DBD88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59" y="3361730"/>
                  <a:ext cx="189312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6E8EEAE8-F423-4EE2-96EE-A75214211070}"/>
              </a:ext>
            </a:extLst>
          </p:cNvPr>
          <p:cNvGrpSpPr/>
          <p:nvPr/>
        </p:nvGrpSpPr>
        <p:grpSpPr>
          <a:xfrm>
            <a:off x="4718860" y="1689229"/>
            <a:ext cx="1267238" cy="325030"/>
            <a:chOff x="5865114" y="3216176"/>
            <a:chExt cx="1267238" cy="325030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062ACAA9-A934-4874-AF25-83A38CF2A56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65114" y="3216176"/>
              <a:ext cx="280198" cy="325030"/>
              <a:chOff x="3614892" y="3489602"/>
              <a:chExt cx="378621" cy="439201"/>
            </a:xfrm>
          </p:grpSpPr>
          <p:sp>
            <p:nvSpPr>
              <p:cNvPr id="514" name="Hexagon 513">
                <a:extLst>
                  <a:ext uri="{FF2B5EF4-FFF2-40B4-BE49-F238E27FC236}">
                    <a16:creationId xmlns:a16="http://schemas.microsoft.com/office/drawing/2014/main" id="{47B8A625-1BA2-41E6-A883-D6F814CB578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3584602" y="3519892"/>
                <a:ext cx="439200" cy="378620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9B2319B9-9593-4354-ADB9-2D08228AC8C1}"/>
                  </a:ext>
                </a:extLst>
              </p:cNvPr>
              <p:cNvGrpSpPr/>
              <p:nvPr/>
            </p:nvGrpSpPr>
            <p:grpSpPr>
              <a:xfrm>
                <a:off x="3614892" y="3489603"/>
                <a:ext cx="378621" cy="439200"/>
                <a:chOff x="5026550" y="3252248"/>
                <a:chExt cx="378621" cy="439200"/>
              </a:xfrm>
            </p:grpSpPr>
            <p:cxnSp>
              <p:nvCxnSpPr>
                <p:cNvPr id="516" name="Straight Connector 515">
                  <a:extLst>
                    <a:ext uri="{FF2B5EF4-FFF2-40B4-BE49-F238E27FC236}">
                      <a16:creationId xmlns:a16="http://schemas.microsoft.com/office/drawing/2014/main" id="{603C64DF-5E70-4DD9-B895-8A15F1E116F8}"/>
                    </a:ext>
                  </a:extLst>
                </p:cNvPr>
                <p:cNvCxnSpPr/>
                <p:nvPr/>
              </p:nvCxnSpPr>
              <p:spPr>
                <a:xfrm>
                  <a:off x="5026550" y="3581966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CBE3DD5C-79D9-4182-9C3F-70B39F229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252248"/>
                  <a:ext cx="185976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8380C5C6-8326-4F10-A02D-5BA12D6BED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60" y="3581966"/>
                  <a:ext cx="189311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2D008FF0-F30A-425C-AC5A-245CD25FC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05171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Straight Connector 519">
                  <a:extLst>
                    <a:ext uri="{FF2B5EF4-FFF2-40B4-BE49-F238E27FC236}">
                      <a16:creationId xmlns:a16="http://schemas.microsoft.com/office/drawing/2014/main" id="{EAAF0632-3204-466C-9190-B2E4191ABA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252248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09418B3E-A177-4297-A75F-78ECD742A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521EC433-3EFA-4B75-A50C-62658E112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471212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56934BA0-8935-4C35-B002-92178DB93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6550" y="3361730"/>
                  <a:ext cx="189309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F4E95145-21AE-4265-8D2A-440D7FE40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59" y="3361730"/>
                  <a:ext cx="189312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B0A03603-0378-48B1-BC81-DC3C29A21991}"/>
                </a:ext>
              </a:extLst>
            </p:cNvPr>
            <p:cNvSpPr txBox="1"/>
            <p:nvPr/>
          </p:nvSpPr>
          <p:spPr>
            <a:xfrm>
              <a:off x="6217037" y="3244231"/>
              <a:ext cx="915315" cy="2689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  <a:buClr>
                  <a:srgbClr val="00479D"/>
                </a:buClr>
                <a:buSzPct val="75000"/>
              </a:pP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Trading</a:t>
              </a:r>
            </a:p>
            <a:p>
              <a:pPr>
                <a:lnSpc>
                  <a:spcPct val="114000"/>
                </a:lnSpc>
                <a:buClr>
                  <a:srgbClr val="00479D"/>
                </a:buClr>
                <a:buSzPct val="75000"/>
              </a:pPr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Strategy Processing</a:t>
              </a:r>
              <a:endParaRPr lang="en-US" sz="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6E761400-1523-4F42-A651-282A985204E5}"/>
              </a:ext>
            </a:extLst>
          </p:cNvPr>
          <p:cNvGrpSpPr/>
          <p:nvPr/>
        </p:nvGrpSpPr>
        <p:grpSpPr>
          <a:xfrm>
            <a:off x="4718860" y="3386849"/>
            <a:ext cx="1498072" cy="325029"/>
            <a:chOff x="5865113" y="4493345"/>
            <a:chExt cx="1498072" cy="325029"/>
          </a:xfrm>
        </p:grpSpPr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12A76D9E-1ACB-4AD4-8259-68C7DD1EC2AB}"/>
                </a:ext>
              </a:extLst>
            </p:cNvPr>
            <p:cNvSpPr txBox="1"/>
            <p:nvPr/>
          </p:nvSpPr>
          <p:spPr>
            <a:xfrm>
              <a:off x="6217037" y="4532749"/>
              <a:ext cx="114614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Trading 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Exchange Communication</a:t>
              </a:r>
            </a:p>
          </p:txBody>
        </p: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51BE8E91-FDA8-4355-8B65-4E4832FAC6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65113" y="4493345"/>
              <a:ext cx="280199" cy="325029"/>
              <a:chOff x="4189649" y="3172089"/>
              <a:chExt cx="378622" cy="439200"/>
            </a:xfrm>
          </p:grpSpPr>
          <p:sp>
            <p:nvSpPr>
              <p:cNvPr id="406" name="Hexagon 405">
                <a:extLst>
                  <a:ext uri="{FF2B5EF4-FFF2-40B4-BE49-F238E27FC236}">
                    <a16:creationId xmlns:a16="http://schemas.microsoft.com/office/drawing/2014/main" id="{7569374C-D2AA-4FAF-8E39-055E735888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4159360" y="3202378"/>
                <a:ext cx="439200" cy="378621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2A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407" name="Group 406">
                <a:extLst>
                  <a:ext uri="{FF2B5EF4-FFF2-40B4-BE49-F238E27FC236}">
                    <a16:creationId xmlns:a16="http://schemas.microsoft.com/office/drawing/2014/main" id="{AD764B8F-7383-44BE-A014-2EDF59CB14A0}"/>
                  </a:ext>
                </a:extLst>
              </p:cNvPr>
              <p:cNvGrpSpPr/>
              <p:nvPr/>
            </p:nvGrpSpPr>
            <p:grpSpPr>
              <a:xfrm>
                <a:off x="4189650" y="3172089"/>
                <a:ext cx="378621" cy="439200"/>
                <a:chOff x="5026550" y="3252248"/>
                <a:chExt cx="378621" cy="439200"/>
              </a:xfrm>
            </p:grpSpPr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CDF4A4DB-28A6-4C68-A35B-8CFE61D070B5}"/>
                    </a:ext>
                  </a:extLst>
                </p:cNvPr>
                <p:cNvCxnSpPr/>
                <p:nvPr/>
              </p:nvCxnSpPr>
              <p:spPr>
                <a:xfrm>
                  <a:off x="5026550" y="3581966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4CEB8EA6-BB9E-4CBD-A641-576BF177F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252248"/>
                  <a:ext cx="185976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1BDD46F5-69BE-4501-A28A-70C24D58A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60" y="3581966"/>
                  <a:ext cx="189311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334F9382-7FB1-4087-8E15-CF66B2272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05171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427F5567-88E5-46AC-9F62-8F29FF83C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252248"/>
                  <a:ext cx="189310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2481C5F8-29A8-49E9-B7F1-2D0FDE268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26550" y="3361730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9A469F38-05CC-4904-BB5C-C224BE91E5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5860" y="3471212"/>
                  <a:ext cx="0" cy="220236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4" name="Straight Connector 433">
                  <a:extLst>
                    <a:ext uri="{FF2B5EF4-FFF2-40B4-BE49-F238E27FC236}">
                      <a16:creationId xmlns:a16="http://schemas.microsoft.com/office/drawing/2014/main" id="{BCDEB4D9-8D3F-4E65-9258-B6FA6C257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26550" y="3361730"/>
                  <a:ext cx="189309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AE572C7A-8CBE-4A8F-A674-1DE9EE90D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15859" y="3361730"/>
                  <a:ext cx="189312" cy="109482"/>
                </a:xfrm>
                <a:prstGeom prst="line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36" name="Google Shape;1468;p51">
            <a:extLst>
              <a:ext uri="{FF2B5EF4-FFF2-40B4-BE49-F238E27FC236}">
                <a16:creationId xmlns:a16="http://schemas.microsoft.com/office/drawing/2014/main" id="{B89F9DE3-79E9-46E9-A650-5A7A1DA2B92E}"/>
              </a:ext>
            </a:extLst>
          </p:cNvPr>
          <p:cNvSpPr txBox="1"/>
          <p:nvPr/>
        </p:nvSpPr>
        <p:spPr>
          <a:xfrm>
            <a:off x="4172425" y="5010362"/>
            <a:ext cx="6944710" cy="599138"/>
          </a:xfrm>
          <a:prstGeom prst="rect">
            <a:avLst/>
          </a:prstGeom>
          <a:noFill/>
          <a:ln>
            <a:noFill/>
          </a:ln>
          <a:effectLst>
            <a:glow rad="63500">
              <a:schemeClr val="bg2">
                <a:alpha val="40000"/>
              </a:schemeClr>
            </a:glo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4000"/>
              </a:lnSpc>
              <a:buClr>
                <a:srgbClr val="00479D"/>
              </a:buClr>
              <a:buSzPct val="75000"/>
            </a:pPr>
            <a:r>
              <a:rPr lang="en-US" sz="800" b="1" i="1" baseline="30000" dirty="0">
                <a:solidFill>
                  <a:srgbClr val="0C1B33"/>
                </a:solidFill>
              </a:rPr>
              <a:t>1 </a:t>
            </a:r>
            <a:r>
              <a:rPr lang="en-US" sz="800" b="1" i="1" dirty="0">
                <a:solidFill>
                  <a:srgbClr val="0C1B33"/>
                </a:solidFill>
              </a:rPr>
              <a:t>Non-performant @ 810Mbps and above – insufficient to handle 60%+ of typical market data bursts </a:t>
            </a:r>
            <a:r>
              <a:rPr lang="en-US" sz="800" b="1" i="1" baseline="30000" dirty="0">
                <a:solidFill>
                  <a:srgbClr val="0C1B33"/>
                </a:solidFill>
              </a:rPr>
              <a:t>2 </a:t>
            </a:r>
            <a:r>
              <a:rPr lang="en-US" sz="800" b="1" i="1" dirty="0">
                <a:solidFill>
                  <a:srgbClr val="0C1B33"/>
                </a:solidFill>
              </a:rPr>
              <a:t>976ns &lt;= 3000Mbps – sufficient to handle 99%+ of typical market data bursts </a:t>
            </a:r>
            <a:r>
              <a:rPr lang="en-US" sz="800" b="1" i="1" baseline="30000" dirty="0">
                <a:solidFill>
                  <a:srgbClr val="0C1B33"/>
                </a:solidFill>
              </a:rPr>
              <a:t>3 </a:t>
            </a:r>
            <a:r>
              <a:rPr lang="en-US" sz="800" b="1" i="1" dirty="0">
                <a:solidFill>
                  <a:srgbClr val="0C1B33"/>
                </a:solidFill>
              </a:rPr>
              <a:t>a) Reduces message size by 50%+ (depending on protocol) significantly improving PCIe transfer; b) PCIe transfer eliminated </a:t>
            </a:r>
            <a:r>
              <a:rPr lang="en-US" sz="800" b="1" i="1" baseline="30000" dirty="0">
                <a:solidFill>
                  <a:srgbClr val="0C1B33"/>
                </a:solidFill>
              </a:rPr>
              <a:t>4</a:t>
            </a:r>
            <a:r>
              <a:rPr lang="en-US" sz="800" b="1" i="1" dirty="0">
                <a:solidFill>
                  <a:srgbClr val="0C1B33"/>
                </a:solidFill>
              </a:rPr>
              <a:t> As Claimed: a) Fusion Raptor; b) </a:t>
            </a:r>
            <a:r>
              <a:rPr lang="en-US" sz="800" b="1" i="1" dirty="0" err="1">
                <a:solidFill>
                  <a:srgbClr val="0C1B33"/>
                </a:solidFill>
              </a:rPr>
              <a:t>Fixnetix</a:t>
            </a:r>
            <a:r>
              <a:rPr lang="en-US" sz="800" b="1" i="1" dirty="0">
                <a:solidFill>
                  <a:srgbClr val="0C1B33"/>
                </a:solidFill>
              </a:rPr>
              <a:t> </a:t>
            </a:r>
            <a:r>
              <a:rPr lang="en-US" sz="800" b="1" i="1" dirty="0" err="1">
                <a:solidFill>
                  <a:srgbClr val="0C1B33"/>
                </a:solidFill>
              </a:rPr>
              <a:t>i</a:t>
            </a:r>
            <a:r>
              <a:rPr lang="en-US" sz="800" b="1" i="1" dirty="0">
                <a:solidFill>
                  <a:srgbClr val="0C1B33"/>
                </a:solidFill>
              </a:rPr>
              <a:t>-Execute </a:t>
            </a:r>
            <a:r>
              <a:rPr lang="en-US" sz="800" b="1" i="1" baseline="30000" dirty="0">
                <a:solidFill>
                  <a:srgbClr val="0C1B33"/>
                </a:solidFill>
              </a:rPr>
              <a:t>5</a:t>
            </a:r>
            <a:r>
              <a:rPr lang="en-US" sz="800" b="1" i="1" dirty="0">
                <a:solidFill>
                  <a:srgbClr val="0C1B33"/>
                </a:solidFill>
              </a:rPr>
              <a:t> Conducted in-parallel with network stack functions resulting in zero practical/effective latency  </a:t>
            </a:r>
            <a:r>
              <a:rPr lang="en-US" sz="800" b="1" i="1" baseline="30000" dirty="0">
                <a:solidFill>
                  <a:srgbClr val="0C1B33"/>
                </a:solidFill>
              </a:rPr>
              <a:t>6</a:t>
            </a:r>
            <a:r>
              <a:rPr lang="en-US" sz="800" b="1" i="1" dirty="0">
                <a:solidFill>
                  <a:srgbClr val="0C1B33"/>
                </a:solidFill>
              </a:rPr>
              <a:t> US Patents 9,501,795, 10,269,071, 10,868,707, 10,880,211; Others Pending</a:t>
            </a:r>
          </a:p>
        </p:txBody>
      </p:sp>
      <p:sp>
        <p:nvSpPr>
          <p:cNvPr id="437" name="Google Shape;310;p7">
            <a:extLst>
              <a:ext uri="{FF2B5EF4-FFF2-40B4-BE49-F238E27FC236}">
                <a16:creationId xmlns:a16="http://schemas.microsoft.com/office/drawing/2014/main" id="{B813AC28-B707-4059-BEC6-95361D0F72D4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65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0" y="0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Page - 14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F8B27C-4994-E246-A95A-73E70D2E0631}"/>
              </a:ext>
            </a:extLst>
          </p:cNvPr>
          <p:cNvSpPr txBox="1"/>
          <p:nvPr/>
        </p:nvSpPr>
        <p:spPr>
          <a:xfrm>
            <a:off x="4179430" y="1014172"/>
            <a:ext cx="7745600" cy="52629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58775" indent="-358775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Naros.Net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™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Industry-Leading Network Stack, PIO/DMA PCIe Transfer &amp; Kernel Bypass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Plug &amp; Play Application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Significantly Reduces Latency and Increases Capacity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58775" indent="-358775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Naros.Parse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™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Market Data Parsing and A/B Line Arbitrage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Reduces Latency by 100s of Nanoseconds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58775" indent="-358775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Naros.TradeCheck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™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Order Validation and Risk Check – Offload to FPGA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Reduces Latency by 100s to 1000s of nanoseconds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358775" indent="-358775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Naros.BrokerCheck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™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Order Validation, Risk &amp; Credit Check in FPGA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Eliminates Separate Inline Broker “PTRC” Systems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Reduces Latency by 100s to 1000s of nanoseconds</a:t>
            </a:r>
          </a:p>
          <a:p>
            <a:pPr marL="538163" indent="-2714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Arial" panose="020B0604020202020204" pitchFamily="34" charset="0"/>
              <a:buChar char="̶"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66700">
              <a:buClr>
                <a:schemeClr val="tx1">
                  <a:lumMod val="85000"/>
                  <a:lumOff val="15000"/>
                </a:schemeClr>
              </a:buClr>
              <a:buSzPct val="75000"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N.B. All services operate in-parallel w/transmit stack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4A478-866D-4D1E-8ED8-10B50E8267AF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BDB385-65C3-4845-9F40-0654032A4AEA}"/>
              </a:ext>
            </a:extLst>
          </p:cNvPr>
          <p:cNvSpPr txBox="1"/>
          <p:nvPr/>
        </p:nvSpPr>
        <p:spPr>
          <a:xfrm>
            <a:off x="649225" y="2231345"/>
            <a:ext cx="2653200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The </a:t>
            </a:r>
            <a:r>
              <a:rPr lang="en-US" sz="2600" b="1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Naros.CCS</a:t>
            </a: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™</a:t>
            </a:r>
            <a:r>
              <a:rPr lang="en-US" sz="2600" b="1" baseline="30000" dirty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 Unleashes Alpha… </a:t>
            </a:r>
            <a:endParaRPr lang="en-US" sz="2600" b="1" baseline="30000" dirty="0">
              <a:solidFill>
                <a:schemeClr val="bg1"/>
              </a:solidFill>
              <a:cs typeface="Segoe UI Semilight" panose="020B0402040204020203" pitchFamily="34" charset="0"/>
            </a:endParaRPr>
          </a:p>
          <a:p>
            <a:pPr marL="923925"/>
            <a:endParaRPr lang="en-US" sz="2600" b="1" i="1" dirty="0">
              <a:solidFill>
                <a:srgbClr val="1098F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Where Do You Want To Harvest Alpha First?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9D4FB5-D716-4287-9562-94A9150DE939}"/>
              </a:ext>
            </a:extLst>
          </p:cNvPr>
          <p:cNvSpPr/>
          <p:nvPr/>
        </p:nvSpPr>
        <p:spPr>
          <a:xfrm>
            <a:off x="4163786" y="293487"/>
            <a:ext cx="7927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Naros.CCS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™ Accelerates All Aspects of the Trading Stack</a:t>
            </a:r>
          </a:p>
        </p:txBody>
      </p:sp>
      <p:sp>
        <p:nvSpPr>
          <p:cNvPr id="24" name="Google Shape;310;p7">
            <a:extLst>
              <a:ext uri="{FF2B5EF4-FFF2-40B4-BE49-F238E27FC236}">
                <a16:creationId xmlns:a16="http://schemas.microsoft.com/office/drawing/2014/main" id="{2E2527A4-DED4-46B4-9DE5-ED2A20E136E7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" name="Google Shape;310;p7">
            <a:extLst>
              <a:ext uri="{FF2B5EF4-FFF2-40B4-BE49-F238E27FC236}">
                <a16:creationId xmlns:a16="http://schemas.microsoft.com/office/drawing/2014/main" id="{0E5BA581-83F1-4AF8-9B4C-EED5290DA3EA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26B06D5-CBD0-44CD-8E8E-1368E543467A}"/>
              </a:ext>
            </a:extLst>
          </p:cNvPr>
          <p:cNvGrpSpPr>
            <a:grpSpLocks noChangeAspect="1"/>
          </p:cNvGrpSpPr>
          <p:nvPr/>
        </p:nvGrpSpPr>
        <p:grpSpPr>
          <a:xfrm>
            <a:off x="4130937" y="4571495"/>
            <a:ext cx="280199" cy="325029"/>
            <a:chOff x="5175150" y="3815584"/>
            <a:chExt cx="378622" cy="439200"/>
          </a:xfrm>
        </p:grpSpPr>
        <p:sp>
          <p:nvSpPr>
            <p:cNvPr id="108" name="Hexagon 107">
              <a:extLst>
                <a:ext uri="{FF2B5EF4-FFF2-40B4-BE49-F238E27FC236}">
                  <a16:creationId xmlns:a16="http://schemas.microsoft.com/office/drawing/2014/main" id="{28C2F3C1-8C24-46E3-B70E-BC905E1393D1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4861" y="3845873"/>
              <a:ext cx="439200" cy="378621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4D92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48FB56C-A318-4652-90D3-87BDE0CE1E88}"/>
                </a:ext>
              </a:extLst>
            </p:cNvPr>
            <p:cNvGrpSpPr/>
            <p:nvPr/>
          </p:nvGrpSpPr>
          <p:grpSpPr>
            <a:xfrm>
              <a:off x="5175151" y="3815584"/>
              <a:ext cx="378621" cy="439200"/>
              <a:chOff x="5026550" y="3252248"/>
              <a:chExt cx="378621" cy="4392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B18A37C-C162-4AE9-8B32-EC7939AD84F5}"/>
                  </a:ext>
                </a:extLst>
              </p:cNvPr>
              <p:cNvCxnSpPr/>
              <p:nvPr/>
            </p:nvCxnSpPr>
            <p:spPr>
              <a:xfrm>
                <a:off x="5026550" y="3581966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3313680-F039-4BE0-A0D2-57C7C488A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252248"/>
                <a:ext cx="185976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D4438BE3-48B0-4BF6-809A-E2DCD62000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60" y="3581966"/>
                <a:ext cx="189311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CE6461E-C023-4A06-B867-1D41FA5A13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5171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0CCEA07-632C-4254-991E-776E60711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252248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B616BB0C-B3C7-4CE3-9E4E-7B77DA4097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5A94C3F-1922-4C39-87B9-D39DB7491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471212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03FD969-1CB1-4A26-92CA-12AE2E07A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6550" y="3361730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9EAA959-9C97-457A-AE56-6C118299B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59" y="3361730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A2E9C38-1FF1-4D44-A81D-AC73EDA2353F}"/>
              </a:ext>
            </a:extLst>
          </p:cNvPr>
          <p:cNvGrpSpPr>
            <a:grpSpLocks noChangeAspect="1"/>
          </p:cNvGrpSpPr>
          <p:nvPr/>
        </p:nvGrpSpPr>
        <p:grpSpPr>
          <a:xfrm>
            <a:off x="4130937" y="3435330"/>
            <a:ext cx="280199" cy="325029"/>
            <a:chOff x="3833174" y="3815584"/>
            <a:chExt cx="378622" cy="439200"/>
          </a:xfrm>
        </p:grpSpPr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E66185D1-7B30-44E6-80D0-8F1832D42AE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802885" y="3845873"/>
              <a:ext cx="439200" cy="378621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CD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DE21DD9-C1CC-4D02-9980-D948B4EDF715}"/>
                </a:ext>
              </a:extLst>
            </p:cNvPr>
            <p:cNvGrpSpPr/>
            <p:nvPr/>
          </p:nvGrpSpPr>
          <p:grpSpPr>
            <a:xfrm>
              <a:off x="3833175" y="3815584"/>
              <a:ext cx="378621" cy="439200"/>
              <a:chOff x="5026550" y="3252248"/>
              <a:chExt cx="378621" cy="439200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F3C6DFD-2D0F-4659-802C-F3352FC66A3C}"/>
                  </a:ext>
                </a:extLst>
              </p:cNvPr>
              <p:cNvCxnSpPr/>
              <p:nvPr/>
            </p:nvCxnSpPr>
            <p:spPr>
              <a:xfrm>
                <a:off x="5026550" y="3581966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4F0859F-EFFC-4986-BFEA-D8BD1622B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252248"/>
                <a:ext cx="185976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9F7BA76-995C-4C24-A2F2-302B95741A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60" y="3581966"/>
                <a:ext cx="189311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02EDBA4-442A-4949-95F0-A9B2A11F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5171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F53DBC1-5E49-49F8-953C-8288CB0C35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252248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F97136E-71C9-40BA-BA4B-14B4725CEF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3847E42-1226-433C-A1BF-200FB41DF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471212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46B0FC8-991B-4E80-A8AB-FB8C7BFCC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6550" y="3361730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CB3E649-1F99-447B-91D2-DD55E666E4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59" y="3361730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0102460-2198-44ED-9861-69BE6EC0214E}"/>
              </a:ext>
            </a:extLst>
          </p:cNvPr>
          <p:cNvGrpSpPr>
            <a:grpSpLocks noChangeAspect="1"/>
          </p:cNvGrpSpPr>
          <p:nvPr/>
        </p:nvGrpSpPr>
        <p:grpSpPr>
          <a:xfrm>
            <a:off x="4130937" y="1004599"/>
            <a:ext cx="280199" cy="325029"/>
            <a:chOff x="4189649" y="3172089"/>
            <a:chExt cx="378622" cy="439200"/>
          </a:xfrm>
        </p:grpSpPr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6651F98-6BC0-449C-BB55-FE5C5A086C6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159360" y="3202378"/>
              <a:ext cx="439200" cy="378621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B8E1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2A7D9B1-5087-41A4-91A1-B7D0D4CFE4CF}"/>
                </a:ext>
              </a:extLst>
            </p:cNvPr>
            <p:cNvGrpSpPr/>
            <p:nvPr/>
          </p:nvGrpSpPr>
          <p:grpSpPr>
            <a:xfrm>
              <a:off x="4189650" y="3172089"/>
              <a:ext cx="378621" cy="439200"/>
              <a:chOff x="5026550" y="3252248"/>
              <a:chExt cx="378621" cy="439200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FF45AA6-0990-4604-BF21-C1093C51C864}"/>
                  </a:ext>
                </a:extLst>
              </p:cNvPr>
              <p:cNvCxnSpPr/>
              <p:nvPr/>
            </p:nvCxnSpPr>
            <p:spPr>
              <a:xfrm>
                <a:off x="5026550" y="3581966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F9C1CFD-AD46-4A24-898B-600DE1F7BA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252248"/>
                <a:ext cx="185976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47C5FD9-31CC-4BDA-BB4F-ABB9DAC176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60" y="3581966"/>
                <a:ext cx="189311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FC4C924-9B31-4E14-8CE0-B11DB296C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5171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2A00853-EA56-4B59-9797-838A804B57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252248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13C4CB2-28E4-405B-8A88-9DA6718E0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71834BC-7228-4E49-B520-7D63AC81E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471212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025D9C8-D961-4549-85BD-84FDCDB3A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6550" y="3361730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B651F99-B1E1-4AFE-85DB-612AD224E9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59" y="3361730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063A5D3-F6A8-4571-A1BB-181EFAB7B576}"/>
              </a:ext>
            </a:extLst>
          </p:cNvPr>
          <p:cNvGrpSpPr>
            <a:grpSpLocks noChangeAspect="1"/>
          </p:cNvGrpSpPr>
          <p:nvPr/>
        </p:nvGrpSpPr>
        <p:grpSpPr>
          <a:xfrm>
            <a:off x="4130337" y="2358200"/>
            <a:ext cx="280799" cy="325728"/>
            <a:chOff x="3784247" y="3110385"/>
            <a:chExt cx="379433" cy="440143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B416E92F-0C69-492D-AF6A-25BEEFDA24C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53892" y="3140740"/>
              <a:ext cx="440143" cy="379433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2764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872B7E9-4B15-488D-B4C9-231F558DAD07}"/>
                </a:ext>
              </a:extLst>
            </p:cNvPr>
            <p:cNvGrpSpPr/>
            <p:nvPr/>
          </p:nvGrpSpPr>
          <p:grpSpPr>
            <a:xfrm>
              <a:off x="3784653" y="3111328"/>
              <a:ext cx="378621" cy="439200"/>
              <a:chOff x="5026550" y="3252248"/>
              <a:chExt cx="378621" cy="439200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A60271A-6D06-4180-959F-4C85FA14CD05}"/>
                  </a:ext>
                </a:extLst>
              </p:cNvPr>
              <p:cNvCxnSpPr/>
              <p:nvPr/>
            </p:nvCxnSpPr>
            <p:spPr>
              <a:xfrm>
                <a:off x="5026550" y="3581966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54E8249-0C1C-478C-9573-13B1468B00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252248"/>
                <a:ext cx="185976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3995253-DD61-4F80-99B8-6E6D1AD092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60" y="3581966"/>
                <a:ext cx="189311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AD58072-D8E3-49FC-97B9-B6BBE011DE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5171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1E39E88-DECF-4E88-BED0-999D7C93D4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252248"/>
                <a:ext cx="189310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B318B05-F754-46F6-B706-3E16C44D6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6550" y="3361730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FEADB04-5BED-4635-877A-355FC2911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5860" y="3471212"/>
                <a:ext cx="0" cy="2202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96E4926-8497-4023-83F2-6A465DF30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6550" y="3361730"/>
                <a:ext cx="189309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D740ED0-50C5-4868-989D-D91A582056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5859" y="3361730"/>
                <a:ext cx="189312" cy="109482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1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0" y="0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Page - 15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F8B27C-4994-E246-A95A-73E70D2E0631}"/>
              </a:ext>
            </a:extLst>
          </p:cNvPr>
          <p:cNvSpPr txBox="1"/>
          <p:nvPr/>
        </p:nvSpPr>
        <p:spPr>
          <a:xfrm>
            <a:off x="4967243" y="2243619"/>
            <a:ext cx="6334217" cy="21297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58775" indent="-358775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lphaUcPeriod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Install API and Code to API</a:t>
            </a:r>
          </a:p>
          <a:p>
            <a:pPr marL="358775" indent="-358775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lphaUcPeriod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Replace Antiquated NIC with 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Naros.Card</a:t>
            </a:r>
            <a:r>
              <a:rPr lang="en-US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™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58775" indent="-358775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lphaUcPeriod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Connect Fiber Directly to Exchange Uplinks</a:t>
            </a:r>
          </a:p>
          <a:p>
            <a:pPr marL="358775" indent="-358775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+mj-lt"/>
              <a:buAutoNum type="alphaUcPeriod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Receive Market Data and Trade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4A478-866D-4D1E-8ED8-10B50E8267AF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BDB385-65C3-4845-9F40-0654032A4AEA}"/>
              </a:ext>
            </a:extLst>
          </p:cNvPr>
          <p:cNvSpPr txBox="1"/>
          <p:nvPr/>
        </p:nvSpPr>
        <p:spPr>
          <a:xfrm>
            <a:off x="436050" y="1728216"/>
            <a:ext cx="3204600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Naros.CCS</a:t>
            </a: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™ Is Delivered Via A Special-Purpose FPGA-Enabled card… </a:t>
            </a:r>
          </a:p>
          <a:p>
            <a:pPr marL="469900"/>
            <a:endParaRPr lang="en-US" sz="2600" b="1" i="1" dirty="0">
              <a:solidFill>
                <a:srgbClr val="1098F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923925"/>
            <a:endParaRPr lang="en-US" sz="2600" b="1" i="1" dirty="0">
              <a:solidFill>
                <a:srgbClr val="1098F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Getting Started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 Fast And Easy</a:t>
            </a:r>
          </a:p>
        </p:txBody>
      </p:sp>
      <p:sp>
        <p:nvSpPr>
          <p:cNvPr id="24" name="Google Shape;310;p7">
            <a:extLst>
              <a:ext uri="{FF2B5EF4-FFF2-40B4-BE49-F238E27FC236}">
                <a16:creationId xmlns:a16="http://schemas.microsoft.com/office/drawing/2014/main" id="{57B41174-3211-4B87-9BEB-D668CAD45596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5E4A62-4672-43C7-9B70-C5CD67DCE7C3}"/>
              </a:ext>
            </a:extLst>
          </p:cNvPr>
          <p:cNvSpPr/>
          <p:nvPr/>
        </p:nvSpPr>
        <p:spPr>
          <a:xfrm>
            <a:off x="5592630" y="293487"/>
            <a:ext cx="5083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Deployment Is As Easy as A, B, C, 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113D1F-B6BE-475D-954B-959D7454AE53}"/>
              </a:ext>
            </a:extLst>
          </p:cNvPr>
          <p:cNvSpPr/>
          <p:nvPr/>
        </p:nvSpPr>
        <p:spPr>
          <a:xfrm>
            <a:off x="4076701" y="5884069"/>
            <a:ext cx="81153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2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Naros.CCS</a:t>
            </a:r>
            <a:r>
              <a:rPr lang="en-US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™ - Harvesting Alpha Has Never Been Easier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271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0" y="0"/>
            <a:ext cx="121920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4A478-866D-4D1E-8ED8-10B50E8267AF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9D4FB5-D716-4287-9562-94A9150DE939}"/>
              </a:ext>
            </a:extLst>
          </p:cNvPr>
          <p:cNvSpPr/>
          <p:nvPr/>
        </p:nvSpPr>
        <p:spPr>
          <a:xfrm>
            <a:off x="0" y="3185452"/>
            <a:ext cx="1216425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600" b="1" dirty="0">
                <a:solidFill>
                  <a:schemeClr val="bg1"/>
                </a:solidFill>
                <a:latin typeface="Segoe UI Light (Body)"/>
                <a:cs typeface="Segoe UI Semilight" panose="020B0402040204020203" pitchFamily="34" charset="0"/>
              </a:rPr>
              <a:t>Appendices</a:t>
            </a:r>
          </a:p>
        </p:txBody>
      </p:sp>
      <p:sp>
        <p:nvSpPr>
          <p:cNvPr id="19" name="Google Shape;310;p7">
            <a:extLst>
              <a:ext uri="{FF2B5EF4-FFF2-40B4-BE49-F238E27FC236}">
                <a16:creationId xmlns:a16="http://schemas.microsoft.com/office/drawing/2014/main" id="{47498BEC-0307-4AC9-96C8-CC75C45FE0FB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310;p7">
            <a:extLst>
              <a:ext uri="{FF2B5EF4-FFF2-40B4-BE49-F238E27FC236}">
                <a16:creationId xmlns:a16="http://schemas.microsoft.com/office/drawing/2014/main" id="{CD8AAB49-0057-4665-B536-FF3ABC480D8B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791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0" y="0"/>
            <a:ext cx="121920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C52450-33AE-49F5-9673-38E2621A54A7}"/>
              </a:ext>
            </a:extLst>
          </p:cNvPr>
          <p:cNvSpPr txBox="1"/>
          <p:nvPr/>
        </p:nvSpPr>
        <p:spPr>
          <a:xfrm>
            <a:off x="320861" y="1531153"/>
            <a:ext cx="2869773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Consistent Interval Transmission To </a:t>
            </a:r>
          </a:p>
          <a:p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Create…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Realistic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Burst &amp; Stress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Testing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of the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Network/Application Interface</a:t>
            </a:r>
            <a:endParaRPr lang="en-US" sz="2600" i="1" dirty="0">
              <a:solidFill>
                <a:srgbClr val="1098F7"/>
              </a:solidFill>
              <a:cs typeface="Segoe UI Semilight" panose="020B0402040204020203" pitchFamily="34" charset="0"/>
            </a:endParaRP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chemeClr val="bg1"/>
                </a:solidFill>
              </a:rPr>
              <a:t>Appendix - 1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CEB3B-A777-4ADE-925F-F40A799C07CC}"/>
              </a:ext>
            </a:extLst>
          </p:cNvPr>
          <p:cNvSpPr/>
          <p:nvPr/>
        </p:nvSpPr>
        <p:spPr>
          <a:xfrm>
            <a:off x="8945630" y="1688846"/>
            <a:ext cx="3202726" cy="2856872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square" lIns="0" tIns="0" rIns="0" bIns="0">
            <a:spAutoFit/>
          </a:bodyPr>
          <a:lstStyle/>
          <a:p>
            <a:pPr marL="358775" indent="-358775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10GbE Link Speed</a:t>
            </a:r>
          </a:p>
          <a:p>
            <a:pPr marL="358775" indent="-358775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64Byte UDP Payload </a:t>
            </a:r>
          </a:p>
          <a:p>
            <a:pPr marL="358775" indent="-358775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880bit Layer 2 Frame</a:t>
            </a:r>
          </a:p>
          <a:p>
            <a:pPr marL="358775" indent="-358775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 Million Frames </a:t>
            </a:r>
          </a:p>
          <a:p>
            <a:pPr marL="358775" indent="-358775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Target Throughput Rate</a:t>
            </a:r>
          </a:p>
          <a:p>
            <a:pPr marL="358775" indent="-358775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RX + TX  + T2T Application</a:t>
            </a:r>
          </a:p>
          <a:p>
            <a:pPr marL="358775" indent="-358775">
              <a:lnSpc>
                <a:spcPct val="150000"/>
              </a:lnSpc>
              <a:buClr>
                <a:schemeClr val="bg1"/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Layer </a:t>
            </a:r>
            <a:r>
              <a:rPr lang="en-US" b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 SOF to SOF </a:t>
            </a:r>
            <a:r>
              <a: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FIFO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0FD1D3-66CA-4452-8FBA-E7AD0555B4D6}"/>
              </a:ext>
            </a:extLst>
          </p:cNvPr>
          <p:cNvSpPr txBox="1"/>
          <p:nvPr/>
        </p:nvSpPr>
        <p:spPr>
          <a:xfrm>
            <a:off x="4197887" y="287399"/>
            <a:ext cx="78959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Nanosecond Accuracy Profile Testing &amp; Measurement</a:t>
            </a:r>
            <a:r>
              <a:rPr lang="en-US" sz="2400" b="1" i="1" baseline="30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US" sz="2400" i="1" baseline="30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E2B194D-C088-4132-BCAB-81F2A5A1B1A7}"/>
              </a:ext>
            </a:extLst>
          </p:cNvPr>
          <p:cNvSpPr/>
          <p:nvPr/>
        </p:nvSpPr>
        <p:spPr>
          <a:xfrm>
            <a:off x="4292525" y="6207325"/>
            <a:ext cx="7734653" cy="153888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75000"/>
            </a:pPr>
            <a:r>
              <a:rPr lang="en-US" sz="1000" b="1" baseline="30000" dirty="0">
                <a:solidFill>
                  <a:schemeClr val="bg1"/>
                </a:solidFill>
                <a:cs typeface="Segoe UI Semilight" panose="020B0402040204020203" pitchFamily="34" charset="0"/>
              </a:rPr>
              <a:t>1 </a:t>
            </a:r>
            <a:r>
              <a:rPr lang="en-US" sz="10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See LMS </a:t>
            </a:r>
            <a:r>
              <a:rPr lang="en-US" sz="1000" b="1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Naros.TaSR</a:t>
            </a:r>
            <a:r>
              <a:rPr lang="en-US" sz="10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 (Testing and Simulation Rig) Product Sheet for Details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1F6026-51D9-45B9-BCFE-B43C6E32E85B}"/>
              </a:ext>
            </a:extLst>
          </p:cNvPr>
          <p:cNvGrpSpPr/>
          <p:nvPr/>
        </p:nvGrpSpPr>
        <p:grpSpPr>
          <a:xfrm>
            <a:off x="149733" y="121566"/>
            <a:ext cx="2995459" cy="1084722"/>
            <a:chOff x="149733" y="121566"/>
            <a:chExt cx="2995459" cy="108472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512011" y="12156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149733" y="19261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95E28B-2C67-4417-98FA-77649DA7BF05}"/>
                </a:ext>
              </a:extLst>
            </p:cNvPr>
            <p:cNvSpPr txBox="1"/>
            <p:nvPr/>
          </p:nvSpPr>
          <p:spPr>
            <a:xfrm>
              <a:off x="1620416" y="1006233"/>
              <a:ext cx="15247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b="1" cap="all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Power of the Possible™</a:t>
              </a:r>
            </a:p>
          </p:txBody>
        </p:sp>
      </p:grpSp>
      <p:sp>
        <p:nvSpPr>
          <p:cNvPr id="29" name="Google Shape;310;p7">
            <a:extLst>
              <a:ext uri="{FF2B5EF4-FFF2-40B4-BE49-F238E27FC236}">
                <a16:creationId xmlns:a16="http://schemas.microsoft.com/office/drawing/2014/main" id="{E0493F8E-3689-4700-B098-964CD61069A5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41E444CD-C308-4772-B212-B41E29289687}"/>
              </a:ext>
            </a:extLst>
          </p:cNvPr>
          <p:cNvGraphicFramePr>
            <a:graphicFrameLocks noGrp="1"/>
          </p:cNvGraphicFramePr>
          <p:nvPr/>
        </p:nvGraphicFramePr>
        <p:xfrm>
          <a:off x="4620715" y="1078300"/>
          <a:ext cx="5241600" cy="49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Google Shape;310;p7">
            <a:extLst>
              <a:ext uri="{FF2B5EF4-FFF2-40B4-BE49-F238E27FC236}">
                <a16:creationId xmlns:a16="http://schemas.microsoft.com/office/drawing/2014/main" id="{206CC71A-C503-4D88-8E5D-00CD33787FBD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03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0" y="0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Appendix - 2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0FD1D3-66CA-4452-8FBA-E7AD0555B4D6}"/>
              </a:ext>
            </a:extLst>
          </p:cNvPr>
          <p:cNvSpPr txBox="1"/>
          <p:nvPr/>
        </p:nvSpPr>
        <p:spPr>
          <a:xfrm>
            <a:off x="4083402" y="287399"/>
            <a:ext cx="81085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Testing Results – Leading High-End NIC @ 10GbE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5E28B-2C67-4417-98FA-77649DA7BF05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57" name="Google Shape;310;p7">
            <a:extLst>
              <a:ext uri="{FF2B5EF4-FFF2-40B4-BE49-F238E27FC236}">
                <a16:creationId xmlns:a16="http://schemas.microsoft.com/office/drawing/2014/main" id="{FB48CB75-3BEA-47E0-A626-99679DD775EF}"/>
              </a:ext>
            </a:extLst>
          </p:cNvPr>
          <p:cNvSpPr txBox="1"/>
          <p:nvPr/>
        </p:nvSpPr>
        <p:spPr>
          <a:xfrm>
            <a:off x="4840578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9" name="Google Shape;310;p7">
            <a:extLst>
              <a:ext uri="{FF2B5EF4-FFF2-40B4-BE49-F238E27FC236}">
                <a16:creationId xmlns:a16="http://schemas.microsoft.com/office/drawing/2014/main" id="{4E346180-57DE-4300-8F0B-D76F4EACC2D1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53C7C9-891D-4294-9930-CA97DDDD4692}"/>
              </a:ext>
            </a:extLst>
          </p:cNvPr>
          <p:cNvSpPr txBox="1"/>
          <p:nvPr/>
        </p:nvSpPr>
        <p:spPr>
          <a:xfrm>
            <a:off x="7801040" y="1201566"/>
            <a:ext cx="3725839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Stable Performance &lt;800Mbps</a:t>
            </a:r>
          </a:p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PCIe and Memory Challenges Exert Increasing Influence from 800Mbps:</a:t>
            </a: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Significant (20,000+ Nanosecond) Latency Spikes @800Mbps</a:t>
            </a: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Increasing Instability @805Mbps at Edge of Performance Envelope</a:t>
            </a: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Hopelessly Broken @810Mbps; Latency Approaching 300,000 Nanoseconds at Test End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80EF7AA-6064-47B9-8289-465E887D38B3}"/>
              </a:ext>
            </a:extLst>
          </p:cNvPr>
          <p:cNvSpPr txBox="1"/>
          <p:nvPr/>
        </p:nvSpPr>
        <p:spPr>
          <a:xfrm>
            <a:off x="651255" y="1729607"/>
            <a:ext cx="2651540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Market Data Rates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Typically Exceed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1000Mbps…</a:t>
            </a:r>
          </a:p>
          <a:p>
            <a:pPr marL="14288"/>
            <a:endParaRPr lang="en-US" sz="2600" dirty="0">
              <a:solidFill>
                <a:schemeClr val="bg1"/>
              </a:solidFill>
              <a:cs typeface="Segoe UI Semilight" panose="020B04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Significantly Exceeding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High-End NIC Capabilities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9ABE6D-28C5-4E4B-AEB6-1A3CE748034F}"/>
              </a:ext>
            </a:extLst>
          </p:cNvPr>
          <p:cNvGrpSpPr/>
          <p:nvPr/>
        </p:nvGrpSpPr>
        <p:grpSpPr>
          <a:xfrm>
            <a:off x="4239215" y="814655"/>
            <a:ext cx="2880000" cy="5674808"/>
            <a:chOff x="4239215" y="814655"/>
            <a:chExt cx="2880000" cy="5674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F8FEEFD-EB7D-4309-A300-0AE87DE9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215" y="814655"/>
              <a:ext cx="2880000" cy="18828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2D27D9-12DD-4652-8D99-C36EC6135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9215" y="2710629"/>
              <a:ext cx="2880000" cy="18828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BCB116-EACF-40F5-B0D0-CDAF3C2DA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9215" y="4606604"/>
              <a:ext cx="2880000" cy="188285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446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FA221B-1EBB-4D0F-8EF7-549086AA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15" y="4606604"/>
            <a:ext cx="2880000" cy="1882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D0A70-E9E5-4F46-84BD-5C1D2CEED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215" y="2710629"/>
            <a:ext cx="2880000" cy="18828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0" y="0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Appendix - 3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5E28B-2C67-4417-98FA-77649DA7BF05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40" name="Google Shape;310;p7">
            <a:extLst>
              <a:ext uri="{FF2B5EF4-FFF2-40B4-BE49-F238E27FC236}">
                <a16:creationId xmlns:a16="http://schemas.microsoft.com/office/drawing/2014/main" id="{18790030-08BE-4AED-95AD-CA022F1BE9DB}"/>
              </a:ext>
            </a:extLst>
          </p:cNvPr>
          <p:cNvSpPr txBox="1"/>
          <p:nvPr/>
        </p:nvSpPr>
        <p:spPr>
          <a:xfrm>
            <a:off x="4840578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1" name="Google Shape;310;p7">
            <a:extLst>
              <a:ext uri="{FF2B5EF4-FFF2-40B4-BE49-F238E27FC236}">
                <a16:creationId xmlns:a16="http://schemas.microsoft.com/office/drawing/2014/main" id="{FEBFBD88-4C5A-48BA-A403-6BEB6AEC331A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A8A8E7-33E1-4C26-B9E1-2BFE21BC8BD6}"/>
              </a:ext>
            </a:extLst>
          </p:cNvPr>
          <p:cNvSpPr txBox="1"/>
          <p:nvPr/>
        </p:nvSpPr>
        <p:spPr>
          <a:xfrm>
            <a:off x="7916001" y="1816515"/>
            <a:ext cx="3725839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Stable Performance &lt;2850Mbps</a:t>
            </a:r>
          </a:p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PCIe and Memory Challenges Exert Increasing Influence from 2900Mbps:</a:t>
            </a: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Slight Jitter @3000Mbps But Performance Largely Stable</a:t>
            </a: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468312" lvl="1" indent="-285750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PCIe and Memory Challenges Present Terminal Obstacle @3100Mbps and beyond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F5160A-FAA7-42E8-AD6D-B519E8323A4A}"/>
              </a:ext>
            </a:extLst>
          </p:cNvPr>
          <p:cNvSpPr txBox="1"/>
          <p:nvPr/>
        </p:nvSpPr>
        <p:spPr>
          <a:xfrm>
            <a:off x="651255" y="1729607"/>
            <a:ext cx="289885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Naros.Card</a:t>
            </a: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™ (Hybrid) NIC…</a:t>
            </a:r>
          </a:p>
          <a:p>
            <a:endParaRPr lang="en-US" sz="2600" dirty="0">
              <a:solidFill>
                <a:schemeClr val="bg1"/>
              </a:solidFill>
              <a:cs typeface="Segoe UI Semilight" panose="020B0402040204020203" pitchFamily="34" charset="0"/>
            </a:endParaRPr>
          </a:p>
          <a:p>
            <a:endParaRPr lang="en-US" sz="2600" dirty="0">
              <a:solidFill>
                <a:schemeClr val="bg1"/>
              </a:solidFill>
              <a:cs typeface="Segoe UI Semilight" panose="020B04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502040204020203" pitchFamily="34" charset="0"/>
              </a:rPr>
              <a:t>Dramatically  Expands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502040204020203" pitchFamily="34" charset="0"/>
              </a:rPr>
              <a:t>Capability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502040204020203" pitchFamily="34" charset="0"/>
              </a:rPr>
              <a:t>And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502040204020203" pitchFamily="34" charset="0"/>
              </a:rPr>
              <a:t>Headroom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EA7889-A47F-4EDB-92D8-7D9AE63B4D95}"/>
              </a:ext>
            </a:extLst>
          </p:cNvPr>
          <p:cNvSpPr txBox="1"/>
          <p:nvPr/>
        </p:nvSpPr>
        <p:spPr>
          <a:xfrm>
            <a:off x="4083402" y="287399"/>
            <a:ext cx="81085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Testing Results – 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Naros.Card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(Hybrid) @ 10GbE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8E2F4-634A-49E4-960E-FA072F0CD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215" y="814655"/>
            <a:ext cx="2880000" cy="1882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32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B243AAD-467D-4A1C-87B8-D60862CE772C}"/>
              </a:ext>
            </a:extLst>
          </p:cNvPr>
          <p:cNvSpPr/>
          <p:nvPr/>
        </p:nvSpPr>
        <p:spPr>
          <a:xfrm>
            <a:off x="0" y="0"/>
            <a:ext cx="4076700" cy="6858001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4A478-866D-4D1E-8ED8-10B50E8267AF}"/>
              </a:ext>
            </a:extLst>
          </p:cNvPr>
          <p:cNvSpPr txBox="1"/>
          <p:nvPr/>
        </p:nvSpPr>
        <p:spPr>
          <a:xfrm>
            <a:off x="1607791" y="1066783"/>
            <a:ext cx="15247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ECF87-248E-412E-BAF8-8869DE2D533B}"/>
              </a:ext>
            </a:extLst>
          </p:cNvPr>
          <p:cNvSpPr txBox="1"/>
          <p:nvPr/>
        </p:nvSpPr>
        <p:spPr>
          <a:xfrm>
            <a:off x="895350" y="1645920"/>
            <a:ext cx="2286000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 lvl="1" fontAlgn="base"/>
            <a:r>
              <a:rPr lang="en-US" sz="2600" b="1" dirty="0">
                <a:solidFill>
                  <a:schemeClr val="bg1"/>
                </a:solidFill>
                <a:cs typeface="Segoe UI Semibold" panose="020B0502040204020203" pitchFamily="34" charset="0"/>
              </a:rPr>
              <a:t>LMS Offers Brokers 50% Savings On Venue Access And Offers The Buyside New Sources of Alpha… </a:t>
            </a:r>
          </a:p>
          <a:p>
            <a:pPr marL="14288" lvl="1" fontAlgn="base"/>
            <a:endParaRPr lang="en-US" sz="2600" b="1" i="1" dirty="0">
              <a:solidFill>
                <a:schemeClr val="bg1"/>
              </a:solidFill>
              <a:cs typeface="Segoe UI Semibold" panose="020B0502040204020203" pitchFamily="34" charset="0"/>
            </a:endParaRPr>
          </a:p>
          <a:p>
            <a:pPr marL="14288" lvl="1" algn="r" fontAlgn="base"/>
            <a:r>
              <a:rPr lang="en-US" sz="2600" b="1" i="1" dirty="0">
                <a:solidFill>
                  <a:srgbClr val="1098F7"/>
                </a:solidFill>
                <a:cs typeface="Segoe UI Semibold" panose="020B0502040204020203" pitchFamily="34" charset="0"/>
              </a:rPr>
              <a:t>All You Have To Do Is Ask</a:t>
            </a:r>
            <a:endParaRPr lang="en-US" sz="2600" b="1" dirty="0">
              <a:solidFill>
                <a:srgbClr val="1098F7"/>
              </a:solidFill>
              <a:cs typeface="Segoe UI Semibold" panose="020B0502040204020203" pitchFamily="34" charset="0"/>
            </a:endParaRPr>
          </a:p>
        </p:txBody>
      </p:sp>
      <p:sp>
        <p:nvSpPr>
          <p:cNvPr id="21" name="Google Shape;310;p7">
            <a:extLst>
              <a:ext uri="{FF2B5EF4-FFF2-40B4-BE49-F238E27FC236}">
                <a16:creationId xmlns:a16="http://schemas.microsoft.com/office/drawing/2014/main" id="{875E6BDE-B75A-441E-A8B2-E7734AC442EF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Google Shape;310;p7">
            <a:extLst>
              <a:ext uri="{FF2B5EF4-FFF2-40B4-BE49-F238E27FC236}">
                <a16:creationId xmlns:a16="http://schemas.microsoft.com/office/drawing/2014/main" id="{39C3D7E9-58B9-485E-8D0D-30480B798D44}"/>
              </a:ext>
            </a:extLst>
          </p:cNvPr>
          <p:cNvSpPr txBox="1"/>
          <p:nvPr/>
        </p:nvSpPr>
        <p:spPr>
          <a:xfrm>
            <a:off x="5200602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EE58AB-F598-4125-9121-36CA427DDB02}"/>
              </a:ext>
            </a:extLst>
          </p:cNvPr>
          <p:cNvSpPr/>
          <p:nvPr/>
        </p:nvSpPr>
        <p:spPr>
          <a:xfrm>
            <a:off x="4083402" y="293487"/>
            <a:ext cx="81085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Trading Stack Investment Yields Diminishing Returns</a:t>
            </a:r>
            <a:endParaRPr lang="en-US" sz="2400" b="1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C6F0F5-4E61-4130-8CCF-AEE1093A9650}"/>
              </a:ext>
            </a:extLst>
          </p:cNvPr>
          <p:cNvSpPr/>
          <p:nvPr/>
        </p:nvSpPr>
        <p:spPr>
          <a:xfrm>
            <a:off x="4076700" y="5884069"/>
            <a:ext cx="81153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 Solution Does Exist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624A1A-050A-434A-95B3-41787837AD40}"/>
              </a:ext>
            </a:extLst>
          </p:cNvPr>
          <p:cNvSpPr txBox="1"/>
          <p:nvPr/>
        </p:nvSpPr>
        <p:spPr>
          <a:xfrm>
            <a:off x="4281190" y="1358273"/>
            <a:ext cx="7670307" cy="3237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8288" indent="-268288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Today’s Trading Stack is </a:t>
            </a:r>
            <a:r>
              <a:rPr lang="en-US" i="1" dirty="0">
                <a:solidFill>
                  <a:srgbClr val="C8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Expensive</a:t>
            </a:r>
          </a:p>
          <a:p>
            <a:pPr marL="536575" lvl="1" indent="-269875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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Equipment &amp; People</a:t>
            </a:r>
          </a:p>
          <a:p>
            <a:pPr marL="536575" lvl="1" indent="-269875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"/>
            </a:pPr>
            <a:endParaRPr lang="en-US" sz="900" i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268288" indent="-268288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Today’s Trading Stack is </a:t>
            </a:r>
            <a:r>
              <a:rPr lang="en-US" i="1" dirty="0">
                <a:solidFill>
                  <a:srgbClr val="C8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Limiting</a:t>
            </a:r>
          </a:p>
          <a:p>
            <a:pPr marL="536575" lvl="1" indent="-269875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u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Architecture Constraints/Multiple Hops/Unnecessary Latency</a:t>
            </a:r>
          </a:p>
          <a:p>
            <a:pPr marL="536575" lvl="1" indent="-269875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u"/>
            </a:pPr>
            <a:endParaRPr lang="en-US" sz="900" i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268288" indent="-268288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Today’s Trading Stack </a:t>
            </a:r>
            <a:r>
              <a:rPr lang="en-US" i="1" dirty="0">
                <a:solidFill>
                  <a:srgbClr val="C8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Saps Alpha</a:t>
            </a:r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34A33558-0026-4419-B7E9-4DBCD3AD5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- 2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42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0" y="0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Appendix - 4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5E28B-2C67-4417-98FA-77649DA7BF05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36" name="Google Shape;310;p7">
            <a:extLst>
              <a:ext uri="{FF2B5EF4-FFF2-40B4-BE49-F238E27FC236}">
                <a16:creationId xmlns:a16="http://schemas.microsoft.com/office/drawing/2014/main" id="{DD64D1A6-7CE6-4182-A001-2804D418309E}"/>
              </a:ext>
            </a:extLst>
          </p:cNvPr>
          <p:cNvSpPr txBox="1"/>
          <p:nvPr/>
        </p:nvSpPr>
        <p:spPr>
          <a:xfrm>
            <a:off x="4840578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" name="Google Shape;310;p7">
            <a:extLst>
              <a:ext uri="{FF2B5EF4-FFF2-40B4-BE49-F238E27FC236}">
                <a16:creationId xmlns:a16="http://schemas.microsoft.com/office/drawing/2014/main" id="{B178A9BF-7B88-4B34-8E8B-FDAF8610BB19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A75297-F16F-4B3A-BE7F-147EFD20CA9A}"/>
              </a:ext>
            </a:extLst>
          </p:cNvPr>
          <p:cNvSpPr txBox="1"/>
          <p:nvPr/>
        </p:nvSpPr>
        <p:spPr>
          <a:xfrm>
            <a:off x="8068399" y="1816515"/>
            <a:ext cx="3725839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Stable Performance At All Testable Rates (</a:t>
            </a:r>
            <a:r>
              <a:rPr lang="en-U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TaSR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Limited to 7500Mbps) </a:t>
            </a:r>
          </a:p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 PCIe and Memory Dependencies Exist in Full-FPGA Implementation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75000"/>
            </a:pP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82563" indent="-182563"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Like-for-Like Comparative Testing Demonstrates Latency Associated with x86-64 Architecture Issues Is Approximately 760ns to 840ns.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FCC9E3-E815-48B3-8EC1-56F30F2572C7}"/>
              </a:ext>
            </a:extLst>
          </p:cNvPr>
          <p:cNvSpPr txBox="1"/>
          <p:nvPr/>
        </p:nvSpPr>
        <p:spPr>
          <a:xfrm>
            <a:off x="651255" y="1729607"/>
            <a:ext cx="265154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cs typeface="Segoe UI Semilight" panose="020B0402040204020203" pitchFamily="34" charset="0"/>
              </a:rPr>
              <a:t>Naros.Card</a:t>
            </a: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™ </a:t>
            </a:r>
          </a:p>
          <a:p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(Full-FPGA)…</a:t>
            </a:r>
          </a:p>
          <a:p>
            <a:endParaRPr lang="en-US" sz="2600" b="1" dirty="0">
              <a:solidFill>
                <a:schemeClr val="bg1"/>
              </a:solidFill>
              <a:cs typeface="Segoe UI Semilight" panose="020B0402040204020203" pitchFamily="34" charset="0"/>
            </a:endParaRPr>
          </a:p>
          <a:p>
            <a:endParaRPr lang="en-US" sz="2600" b="1" dirty="0">
              <a:solidFill>
                <a:schemeClr val="bg1"/>
              </a:solidFill>
              <a:cs typeface="Segoe UI Semilight" panose="020B0402040204020203" pitchFamily="34" charset="0"/>
            </a:endParaRPr>
          </a:p>
          <a:p>
            <a:pPr marL="61913" indent="-61913" algn="r"/>
            <a:r>
              <a:rPr lang="en-US" sz="2600" i="1" dirty="0">
                <a:solidFill>
                  <a:srgbClr val="1098F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Eliminates Constraints &amp; Massively Empowers 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FF3B63-555B-4FFD-9458-23ACECB68ABA}"/>
              </a:ext>
            </a:extLst>
          </p:cNvPr>
          <p:cNvSpPr txBox="1"/>
          <p:nvPr/>
        </p:nvSpPr>
        <p:spPr>
          <a:xfrm>
            <a:off x="4083402" y="287399"/>
            <a:ext cx="81085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Testing Results – </a:t>
            </a:r>
            <a:r>
              <a:rPr lang="en-US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Naros.Card</a:t>
            </a: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(Full FPGA) @ 10GbE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9389B-6BE9-4EE4-A6A2-5BAB835FA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15" y="814655"/>
            <a:ext cx="2880000" cy="1882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CFF9A-B63B-4528-96D7-528F3C411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215" y="2710629"/>
            <a:ext cx="2880000" cy="1882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53015-205F-475C-930E-FFEF0DA4D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215" y="4606604"/>
            <a:ext cx="2880000" cy="18828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6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E1437C-A8EB-4A20-B5D2-120A14191922}"/>
              </a:ext>
            </a:extLst>
          </p:cNvPr>
          <p:cNvSpPr/>
          <p:nvPr/>
        </p:nvSpPr>
        <p:spPr>
          <a:xfrm>
            <a:off x="0" y="0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EED8B6-F000-4C74-A102-130F90B57CC2}"/>
              </a:ext>
            </a:extLst>
          </p:cNvPr>
          <p:cNvSpPr/>
          <p:nvPr/>
        </p:nvSpPr>
        <p:spPr>
          <a:xfrm>
            <a:off x="66917" y="2022157"/>
            <a:ext cx="3968221" cy="3200876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square" lIns="0" tIns="0" rIns="0" bIns="0">
            <a:spAutoFit/>
          </a:bodyPr>
          <a:lstStyle/>
          <a:p>
            <a:pPr algn="ctr">
              <a:buClr>
                <a:schemeClr val="bg1"/>
              </a:buClr>
              <a:buSzPct val="75000"/>
            </a:pPr>
            <a:r>
              <a:rPr lang="en-US" sz="2600" b="1" dirty="0">
                <a:solidFill>
                  <a:srgbClr val="1098F7"/>
                </a:solidFill>
                <a:cs typeface="Segoe UI Semilight" panose="020B0402040204020203" pitchFamily="34" charset="0"/>
              </a:rPr>
              <a:t>The Global Standard</a:t>
            </a:r>
          </a:p>
          <a:p>
            <a:pPr algn="ctr">
              <a:buClr>
                <a:schemeClr val="bg1"/>
              </a:buClr>
              <a:buSzPct val="75000"/>
            </a:pPr>
            <a:r>
              <a:rPr lang="en-US" sz="1300" b="1" dirty="0">
                <a:solidFill>
                  <a:srgbClr val="1098F7"/>
                </a:solidFill>
                <a:cs typeface="Segoe UI Semilight" panose="020B0402040204020203" pitchFamily="34" charset="0"/>
              </a:rPr>
              <a:t> </a:t>
            </a:r>
          </a:p>
          <a:p>
            <a:pPr algn="ctr">
              <a:buClr>
                <a:schemeClr val="bg1"/>
              </a:buClr>
              <a:buSzPct val="75000"/>
            </a:pP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Ultra-Low-Latency </a:t>
            </a:r>
          </a:p>
          <a:p>
            <a:pPr algn="ctr">
              <a:buClr>
                <a:schemeClr val="bg1"/>
              </a:buClr>
              <a:buSzPct val="75000"/>
            </a:pP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&amp; </a:t>
            </a:r>
          </a:p>
          <a:p>
            <a:pPr algn="ctr">
              <a:buClr>
                <a:schemeClr val="bg1"/>
              </a:buClr>
              <a:buSzPct val="75000"/>
            </a:pP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Ultra-High-Capacity </a:t>
            </a:r>
          </a:p>
          <a:p>
            <a:pPr algn="ctr">
              <a:buClr>
                <a:schemeClr val="bg1"/>
              </a:buClr>
              <a:buSzPct val="75000"/>
            </a:pPr>
            <a:endParaRPr lang="en-US" sz="1300" b="1" dirty="0">
              <a:solidFill>
                <a:schemeClr val="bg1"/>
              </a:solidFill>
              <a:cs typeface="Segoe UI Semilight" panose="020B0402040204020203" pitchFamily="34" charset="0"/>
            </a:endParaRPr>
          </a:p>
          <a:p>
            <a:pPr algn="ctr">
              <a:buClr>
                <a:schemeClr val="bg1"/>
              </a:buClr>
              <a:buSzPct val="75000"/>
            </a:pP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Venue Access </a:t>
            </a:r>
          </a:p>
          <a:p>
            <a:pPr algn="ctr">
              <a:buClr>
                <a:schemeClr val="bg1"/>
              </a:buClr>
              <a:buSzPct val="75000"/>
            </a:pP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&amp; </a:t>
            </a:r>
          </a:p>
          <a:p>
            <a:pPr algn="ctr">
              <a:buClr>
                <a:schemeClr val="bg1"/>
              </a:buClr>
              <a:buSzPct val="75000"/>
            </a:pPr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Connectivity</a:t>
            </a:r>
            <a:endParaRPr lang="en-US" sz="26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7FD76B-1897-491D-8F40-5FC0581EAB50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0B19D82-53EF-4615-AA9B-6D5E0021994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8A85E48-0154-46A5-AC67-72E857E9E3AE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B666E87-F633-4C58-90CE-BD92A883FB0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72" name="Google Shape;96;p17">
                  <a:extLst>
                    <a:ext uri="{FF2B5EF4-FFF2-40B4-BE49-F238E27FC236}">
                      <a16:creationId xmlns:a16="http://schemas.microsoft.com/office/drawing/2014/main" id="{E6796890-0558-4377-8887-3D5F69324732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73" name="Google Shape;97;p17">
                  <a:extLst>
                    <a:ext uri="{FF2B5EF4-FFF2-40B4-BE49-F238E27FC236}">
                      <a16:creationId xmlns:a16="http://schemas.microsoft.com/office/drawing/2014/main" id="{D47E8B19-8CB8-479A-8FE1-A7810D6FFF66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3" name="Google Shape;98;p17">
                  <a:extLst>
                    <a:ext uri="{FF2B5EF4-FFF2-40B4-BE49-F238E27FC236}">
                      <a16:creationId xmlns:a16="http://schemas.microsoft.com/office/drawing/2014/main" id="{470AFFF9-42CC-4E3B-A417-8E8C8DDACBBD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5" name="Google Shape;99;p17">
                  <a:extLst>
                    <a:ext uri="{FF2B5EF4-FFF2-40B4-BE49-F238E27FC236}">
                      <a16:creationId xmlns:a16="http://schemas.microsoft.com/office/drawing/2014/main" id="{D5DA9995-7A8E-45CD-A5EB-DD04607E6ED9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6" name="Google Shape;100;p17">
                  <a:extLst>
                    <a:ext uri="{FF2B5EF4-FFF2-40B4-BE49-F238E27FC236}">
                      <a16:creationId xmlns:a16="http://schemas.microsoft.com/office/drawing/2014/main" id="{83EC57A0-118A-4C81-974B-DC3CEC3AB5E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87" name="Google Shape;101;p17">
                  <a:extLst>
                    <a:ext uri="{FF2B5EF4-FFF2-40B4-BE49-F238E27FC236}">
                      <a16:creationId xmlns:a16="http://schemas.microsoft.com/office/drawing/2014/main" id="{D46BDD2D-87C2-4627-B1DA-8BAD970574E6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92" name="Google Shape;102;p17">
                  <a:extLst>
                    <a:ext uri="{FF2B5EF4-FFF2-40B4-BE49-F238E27FC236}">
                      <a16:creationId xmlns:a16="http://schemas.microsoft.com/office/drawing/2014/main" id="{C7B00256-B078-41C2-BFD6-D99CE9B67424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18F3CA1-00E1-43DB-ACF7-09A5B75A5D44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370B439-DA1B-4005-9E0D-6599344E6E5C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68CDBA5-CCD2-437F-9A02-10367639E1BB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8BF865D-F3E5-4B2D-BEBC-69BC2600192D}"/>
              </a:ext>
            </a:extLst>
          </p:cNvPr>
          <p:cNvSpPr/>
          <p:nvPr/>
        </p:nvSpPr>
        <p:spPr>
          <a:xfrm>
            <a:off x="5266416" y="2293390"/>
            <a:ext cx="5377249" cy="49414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rgbClr val="00479D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lets.talk@liquid-markets.com</a:t>
            </a:r>
          </a:p>
        </p:txBody>
      </p:sp>
      <p:sp>
        <p:nvSpPr>
          <p:cNvPr id="6" name="Google Shape;1490;p52">
            <a:extLst>
              <a:ext uri="{FF2B5EF4-FFF2-40B4-BE49-F238E27FC236}">
                <a16:creationId xmlns:a16="http://schemas.microsoft.com/office/drawing/2014/main" id="{E077881D-D136-4642-ADA0-7CDC58193114}"/>
              </a:ext>
            </a:extLst>
          </p:cNvPr>
          <p:cNvSpPr txBox="1"/>
          <p:nvPr/>
        </p:nvSpPr>
        <p:spPr>
          <a:xfrm>
            <a:off x="6145965" y="3060717"/>
            <a:ext cx="4076700" cy="18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-US" sz="2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US: +1-212-784-6145</a:t>
            </a:r>
          </a:p>
          <a:p>
            <a:pPr>
              <a:lnSpc>
                <a:spcPct val="150000"/>
              </a:lnSpc>
              <a:buSzPts val="1100"/>
            </a:pPr>
            <a:r>
              <a:rPr lang="en-US" sz="2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JP: +81-(0)50-5539-9608</a:t>
            </a:r>
          </a:p>
          <a:p>
            <a:pPr>
              <a:lnSpc>
                <a:spcPct val="150000"/>
              </a:lnSpc>
              <a:buSzPts val="1100"/>
            </a:pPr>
            <a:r>
              <a:rPr lang="en-US" sz="2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SG: +65-8515-8557 </a:t>
            </a:r>
            <a:endParaRPr sz="2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73B112D9-DC43-448D-89AA-A9133E53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Page - 11</a:t>
            </a:r>
          </a:p>
        </p:txBody>
      </p:sp>
      <p:sp>
        <p:nvSpPr>
          <p:cNvPr id="22" name="Google Shape;310;p7">
            <a:extLst>
              <a:ext uri="{FF2B5EF4-FFF2-40B4-BE49-F238E27FC236}">
                <a16:creationId xmlns:a16="http://schemas.microsoft.com/office/drawing/2014/main" id="{45EEE88E-5123-4627-9F1B-0C13F0B9AF87}"/>
              </a:ext>
            </a:extLst>
          </p:cNvPr>
          <p:cNvSpPr txBox="1"/>
          <p:nvPr/>
        </p:nvSpPr>
        <p:spPr>
          <a:xfrm>
            <a:off x="4840578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B9D452-3A64-442D-997C-60C4F8AE09A7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8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27">
        <p:fade/>
      </p:transition>
    </mc:Choice>
    <mc:Fallback xmlns="">
      <p:transition spd="med" advTm="322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B243AAD-467D-4A1C-87B8-D60862CE772C}"/>
              </a:ext>
            </a:extLst>
          </p:cNvPr>
          <p:cNvSpPr/>
          <p:nvPr/>
        </p:nvSpPr>
        <p:spPr>
          <a:xfrm>
            <a:off x="0" y="0"/>
            <a:ext cx="4076700" cy="6858001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EE4A478-866D-4D1E-8ED8-10B50E8267AF}"/>
              </a:ext>
            </a:extLst>
          </p:cNvPr>
          <p:cNvSpPr txBox="1"/>
          <p:nvPr/>
        </p:nvSpPr>
        <p:spPr>
          <a:xfrm>
            <a:off x="1607791" y="1066783"/>
            <a:ext cx="15247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ECF87-248E-412E-BAF8-8869DE2D533B}"/>
              </a:ext>
            </a:extLst>
          </p:cNvPr>
          <p:cNvSpPr txBox="1"/>
          <p:nvPr/>
        </p:nvSpPr>
        <p:spPr>
          <a:xfrm>
            <a:off x="895350" y="1645920"/>
            <a:ext cx="22860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The Naros 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Comprehensive Connectivity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Solution - </a:t>
            </a:r>
            <a:r>
              <a:rPr lang="en-US" sz="2600" b="1" dirty="0" err="1">
                <a:solidFill>
                  <a:schemeClr val="bg1"/>
                </a:solidFill>
                <a:cs typeface="Segoe UI Semibold" panose="020B0702040204020203" pitchFamily="34" charset="0"/>
              </a:rPr>
              <a:t>Naros.CCS</a:t>
            </a:r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™ </a:t>
            </a:r>
            <a:r>
              <a:rPr lang="en-US" sz="2600" b="1" i="1" dirty="0">
                <a:solidFill>
                  <a:schemeClr val="bg1"/>
                </a:solidFill>
                <a:cs typeface="Segoe UI Semibold" panose="020B0702040204020203" pitchFamily="34" charset="0"/>
              </a:rPr>
              <a:t>… </a:t>
            </a:r>
          </a:p>
          <a:p>
            <a:pPr marL="14288" lvl="1" fontAlgn="base"/>
            <a:endParaRPr lang="en-US" sz="2600" b="1" i="1" dirty="0">
              <a:solidFill>
                <a:schemeClr val="bg1"/>
              </a:solidFill>
              <a:cs typeface="Segoe UI Semibold" panose="020B0502040204020203" pitchFamily="34" charset="0"/>
            </a:endParaRPr>
          </a:p>
          <a:p>
            <a:pPr marL="14288" lvl="1" algn="r" fontAlgn="base"/>
            <a:r>
              <a:rPr lang="en-US" sz="2600" b="1" i="1" dirty="0">
                <a:solidFill>
                  <a:srgbClr val="1098F7"/>
                </a:solidFill>
                <a:cs typeface="Segoe UI Semibold" panose="020B0502040204020203" pitchFamily="34" charset="0"/>
              </a:rPr>
              <a:t>…Is Plug And Play For Brokers &amp; The Buyside</a:t>
            </a:r>
            <a:endParaRPr lang="en-US" sz="2600" b="1" dirty="0">
              <a:solidFill>
                <a:srgbClr val="1098F7"/>
              </a:solidFill>
              <a:cs typeface="Segoe UI Semibold" panose="020B0502040204020203" pitchFamily="34" charset="0"/>
            </a:endParaRPr>
          </a:p>
        </p:txBody>
      </p:sp>
      <p:sp>
        <p:nvSpPr>
          <p:cNvPr id="21" name="Google Shape;310;p7">
            <a:extLst>
              <a:ext uri="{FF2B5EF4-FFF2-40B4-BE49-F238E27FC236}">
                <a16:creationId xmlns:a16="http://schemas.microsoft.com/office/drawing/2014/main" id="{875E6BDE-B75A-441E-A8B2-E7734AC442EF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Google Shape;310;p7">
            <a:extLst>
              <a:ext uri="{FF2B5EF4-FFF2-40B4-BE49-F238E27FC236}">
                <a16:creationId xmlns:a16="http://schemas.microsoft.com/office/drawing/2014/main" id="{39C3D7E9-58B9-485E-8D0D-30480B798D44}"/>
              </a:ext>
            </a:extLst>
          </p:cNvPr>
          <p:cNvSpPr txBox="1"/>
          <p:nvPr/>
        </p:nvSpPr>
        <p:spPr>
          <a:xfrm>
            <a:off x="5200602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EE58AB-F598-4125-9121-36CA427DDB02}"/>
              </a:ext>
            </a:extLst>
          </p:cNvPr>
          <p:cNvSpPr/>
          <p:nvPr/>
        </p:nvSpPr>
        <p:spPr>
          <a:xfrm>
            <a:off x="5110990" y="293487"/>
            <a:ext cx="5659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Reinvigorating the Entire Trading Stack</a:t>
            </a:r>
            <a:endParaRPr lang="en-US" sz="2400" b="1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B236F-8B6A-4273-B027-E64181950C36}"/>
              </a:ext>
            </a:extLst>
          </p:cNvPr>
          <p:cNvSpPr txBox="1"/>
          <p:nvPr/>
        </p:nvSpPr>
        <p:spPr>
          <a:xfrm>
            <a:off x="4281190" y="1009079"/>
            <a:ext cx="7670307" cy="4345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8288" indent="-268288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We </a:t>
            </a:r>
            <a:r>
              <a:rPr lang="en-US" i="1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Collapse the Stack</a:t>
            </a:r>
          </a:p>
          <a:p>
            <a:pPr marL="552450" indent="-28575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u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Network Interface to Broker DMA &amp; Everything In-Between</a:t>
            </a:r>
          </a:p>
          <a:p>
            <a:pPr marL="552450" indent="-28575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u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Combined &amp; Parallelized Functionality Drives Returns by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Reducing Latency by 90% &amp; Increasing Capacity by No Less Than 270%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We </a:t>
            </a:r>
            <a:r>
              <a:rPr lang="en-US" i="1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Use Proven FPGA Technologies in Innovative Ways</a:t>
            </a:r>
          </a:p>
          <a:p>
            <a:pPr marL="552450" indent="-285750">
              <a:lnSpc>
                <a:spcPct val="200000"/>
              </a:lnSpc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" panose="05000000000000000000" pitchFamily="2" charset="2"/>
              <a:buChar char="u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For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10+ Years We’ve Pioneered &amp; Brought to Market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Cutting Edge, Highly Scalable &amp; Bullet-Proof Solutions to the Benefit of Institutional Investors, Securities Firms &amp; the Broader Ecosystem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BDFE4A-6668-41F8-84FA-E405FC04870A}"/>
              </a:ext>
            </a:extLst>
          </p:cNvPr>
          <p:cNvSpPr/>
          <p:nvPr/>
        </p:nvSpPr>
        <p:spPr>
          <a:xfrm>
            <a:off x="4076700" y="5884069"/>
            <a:ext cx="81153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&gt;Returns - (&lt;</a:t>
            </a:r>
            <a:r>
              <a:rPr lang="en-US" sz="2400" b="1" i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CapEx</a:t>
            </a:r>
            <a:r>
              <a:rPr lang="en-US" sz="24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+ &lt;</a:t>
            </a:r>
            <a:r>
              <a:rPr lang="en-US" sz="2400" b="1" i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OpEx</a:t>
            </a:r>
            <a:r>
              <a:rPr lang="en-US" sz="24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) = &gt;ROI &amp; &gt;ROE</a:t>
            </a:r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5CA38F18-296A-47BC-970E-9E9070FF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- 3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616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07172C7E-638E-460D-98E5-1EC2433CEE2A}"/>
              </a:ext>
            </a:extLst>
          </p:cNvPr>
          <p:cNvSpPr/>
          <p:nvPr/>
        </p:nvSpPr>
        <p:spPr>
          <a:xfrm>
            <a:off x="0" y="0"/>
            <a:ext cx="4076700" cy="6858001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- 4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CEB3B-A777-4ADE-925F-F40A799C07CC}"/>
              </a:ext>
            </a:extLst>
          </p:cNvPr>
          <p:cNvSpPr/>
          <p:nvPr/>
        </p:nvSpPr>
        <p:spPr>
          <a:xfrm>
            <a:off x="4600136" y="260622"/>
            <a:ext cx="6622840" cy="1593193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none" lIns="0" tIns="0" rIns="0" bIns="0">
            <a:spAutoFit/>
          </a:bodyPr>
          <a:lstStyle/>
          <a:p>
            <a:pPr marL="0" lvl="1" algn="ctr" fontAlgn="base">
              <a:lnSpc>
                <a:spcPct val="150000"/>
              </a:lnSpc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Network/Application Interface</a:t>
            </a:r>
          </a:p>
          <a:p>
            <a:pPr marL="0" lvl="1" algn="ctr" fontAlgn="base">
              <a:lnSpc>
                <a:spcPct val="150000"/>
              </a:lnSpc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</a:t>
            </a:r>
          </a:p>
          <a:p>
            <a:pPr marL="0" lvl="1" algn="ctr" fontAlgn="base">
              <a:lnSpc>
                <a:spcPct val="150000"/>
              </a:lnSpc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One of The Key Weak Links in the Trading Stack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515A2D-AD63-6145-BDAC-C99A90E739C5}"/>
              </a:ext>
            </a:extLst>
          </p:cNvPr>
          <p:cNvSpPr txBox="1"/>
          <p:nvPr/>
        </p:nvSpPr>
        <p:spPr>
          <a:xfrm>
            <a:off x="712580" y="1858619"/>
            <a:ext cx="2651540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 lvl="1" fontAlgn="base"/>
            <a:r>
              <a:rPr lang="en-US" sz="2600" b="1" dirty="0">
                <a:solidFill>
                  <a:schemeClr val="bg1"/>
                </a:solidFill>
                <a:cs typeface="Segoe UI Semibold" panose="020B0502040204020203" pitchFamily="34" charset="0"/>
              </a:rPr>
              <a:t>The </a:t>
            </a:r>
          </a:p>
          <a:p>
            <a:pPr marL="14288" lvl="1" fontAlgn="base"/>
            <a:r>
              <a:rPr lang="en-US" sz="2600" b="1" dirty="0">
                <a:solidFill>
                  <a:schemeClr val="bg1"/>
                </a:solidFill>
                <a:cs typeface="Segoe UI Semibold" panose="020B0502040204020203" pitchFamily="34" charset="0"/>
              </a:rPr>
              <a:t>“Last Mile”</a:t>
            </a:r>
          </a:p>
          <a:p>
            <a:pPr marL="14288" lvl="1" fontAlgn="base"/>
            <a:r>
              <a:rPr lang="en-US" sz="2600" b="1" dirty="0">
                <a:solidFill>
                  <a:schemeClr val="bg1"/>
                </a:solidFill>
                <a:cs typeface="Segoe UI Semibold" panose="020B0502040204020203" pitchFamily="34" charset="0"/>
              </a:rPr>
              <a:t>In The </a:t>
            </a:r>
          </a:p>
          <a:p>
            <a:pPr marL="14288" lvl="1" fontAlgn="base"/>
            <a:r>
              <a:rPr lang="en-US" sz="2600" b="1" dirty="0">
                <a:solidFill>
                  <a:schemeClr val="bg1"/>
                </a:solidFill>
                <a:cs typeface="Segoe UI Semibold" panose="020B0502040204020203" pitchFamily="34" charset="0"/>
              </a:rPr>
              <a:t>Trading Stack…</a:t>
            </a:r>
          </a:p>
          <a:p>
            <a:pPr marL="14288" lvl="1" algn="ctr" fontAlgn="base"/>
            <a:endParaRPr lang="en-US" sz="2600" b="1" dirty="0">
              <a:solidFill>
                <a:schemeClr val="bg1"/>
              </a:solidFill>
              <a:cs typeface="Segoe UI Semibold" panose="020B0502040204020203" pitchFamily="34" charset="0"/>
            </a:endParaRPr>
          </a:p>
          <a:p>
            <a:pPr marL="14288" lvl="1" algn="r" fontAlgn="base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Is </a:t>
            </a:r>
            <a:r>
              <a:rPr lang="en-US" sz="2600" b="1" i="1" u="sng" dirty="0">
                <a:solidFill>
                  <a:srgbClr val="1098F7"/>
                </a:solidFill>
                <a:cs typeface="Segoe UI Semilight" panose="020B0402040204020203" pitchFamily="34" charset="0"/>
              </a:rPr>
              <a:t>The</a:t>
            </a:r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 Bottleneck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858E3F-103D-5C43-B4DA-A8674D2BCBBD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86BF3E-01FD-4E16-98ED-952818DC37B4}"/>
              </a:ext>
            </a:extLst>
          </p:cNvPr>
          <p:cNvGrpSpPr/>
          <p:nvPr/>
        </p:nvGrpSpPr>
        <p:grpSpPr>
          <a:xfrm>
            <a:off x="4273299" y="3220610"/>
            <a:ext cx="7662828" cy="1097555"/>
            <a:chOff x="4180768" y="2594679"/>
            <a:chExt cx="7662828" cy="10975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C96571-47F0-544C-9DEA-50F814EE17EC}"/>
                </a:ext>
              </a:extLst>
            </p:cNvPr>
            <p:cNvSpPr txBox="1"/>
            <p:nvPr/>
          </p:nvSpPr>
          <p:spPr>
            <a:xfrm>
              <a:off x="4180768" y="2967697"/>
              <a:ext cx="1072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Inbound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A95E1BC-333D-4B0E-BD24-BEF54EF47444}"/>
                </a:ext>
              </a:extLst>
            </p:cNvPr>
            <p:cNvSpPr txBox="1"/>
            <p:nvPr/>
          </p:nvSpPr>
          <p:spPr>
            <a:xfrm>
              <a:off x="7263644" y="2958614"/>
              <a:ext cx="1306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Processing</a:t>
              </a:r>
            </a:p>
          </p:txBody>
        </p: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4F4E49EF-9B70-4CD6-91C2-416BD9D1D069}"/>
                </a:ext>
              </a:extLst>
            </p:cNvPr>
            <p:cNvGrpSpPr/>
            <p:nvPr/>
          </p:nvGrpSpPr>
          <p:grpSpPr>
            <a:xfrm>
              <a:off x="5538571" y="2612492"/>
              <a:ext cx="1440000" cy="1079742"/>
              <a:chOff x="4076700" y="1686062"/>
              <a:chExt cx="1440000" cy="1079742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17EF782-E81D-490E-A039-DCE891A60045}"/>
                  </a:ext>
                </a:extLst>
              </p:cNvPr>
              <p:cNvSpPr/>
              <p:nvPr/>
            </p:nvSpPr>
            <p:spPr>
              <a:xfrm>
                <a:off x="475426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8A427A02-104B-4B44-976F-43E5EF69C818}"/>
                  </a:ext>
                </a:extLst>
              </p:cNvPr>
              <p:cNvSpPr/>
              <p:nvPr/>
            </p:nvSpPr>
            <p:spPr>
              <a:xfrm>
                <a:off x="481619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F122CE6-C668-4585-87EF-6D93DE14745E}"/>
                  </a:ext>
                </a:extLst>
              </p:cNvPr>
              <p:cNvSpPr/>
              <p:nvPr/>
            </p:nvSpPr>
            <p:spPr>
              <a:xfrm>
                <a:off x="487811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758686B5-E38E-4C87-B109-262B9769CB37}"/>
                  </a:ext>
                </a:extLst>
              </p:cNvPr>
              <p:cNvSpPr/>
              <p:nvPr/>
            </p:nvSpPr>
            <p:spPr>
              <a:xfrm>
                <a:off x="494004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AC7EEEF-0E3C-4A21-9E62-F5B1921DF821}"/>
                  </a:ext>
                </a:extLst>
              </p:cNvPr>
              <p:cNvSpPr/>
              <p:nvPr/>
            </p:nvSpPr>
            <p:spPr>
              <a:xfrm>
                <a:off x="500196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EA1045C1-86B3-45FF-BBC8-5C49947AA2E0}"/>
                  </a:ext>
                </a:extLst>
              </p:cNvPr>
              <p:cNvSpPr/>
              <p:nvPr/>
            </p:nvSpPr>
            <p:spPr>
              <a:xfrm>
                <a:off x="506389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EA43376C-254B-4E1C-B278-C7222EA088C1}"/>
                  </a:ext>
                </a:extLst>
              </p:cNvPr>
              <p:cNvSpPr/>
              <p:nvPr/>
            </p:nvSpPr>
            <p:spPr>
              <a:xfrm>
                <a:off x="512581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F4F6690B-D608-419D-B2C3-5E1CE7C06464}"/>
                  </a:ext>
                </a:extLst>
              </p:cNvPr>
              <p:cNvSpPr/>
              <p:nvPr/>
            </p:nvSpPr>
            <p:spPr>
              <a:xfrm>
                <a:off x="518774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D5506C2-5B5B-46B3-AAFE-EDCD931E4903}"/>
                  </a:ext>
                </a:extLst>
              </p:cNvPr>
              <p:cNvSpPr/>
              <p:nvPr/>
            </p:nvSpPr>
            <p:spPr>
              <a:xfrm>
                <a:off x="524966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321D7229-DA19-42D0-BAAB-05CF499EF163}"/>
                  </a:ext>
                </a:extLst>
              </p:cNvPr>
              <p:cNvSpPr/>
              <p:nvPr/>
            </p:nvSpPr>
            <p:spPr>
              <a:xfrm>
                <a:off x="531159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CF903A41-9D9C-4205-8D86-300457B34371}"/>
                  </a:ext>
                </a:extLst>
              </p:cNvPr>
              <p:cNvSpPr/>
              <p:nvPr/>
            </p:nvSpPr>
            <p:spPr>
              <a:xfrm>
                <a:off x="537351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3DA3686F-FE1F-49FF-806F-5AB729129460}"/>
                  </a:ext>
                </a:extLst>
              </p:cNvPr>
              <p:cNvSpPr/>
              <p:nvPr/>
            </p:nvSpPr>
            <p:spPr>
              <a:xfrm>
                <a:off x="4382718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9D128C1-FBB9-4DEF-9774-F5067A8E5A97}"/>
                  </a:ext>
                </a:extLst>
              </p:cNvPr>
              <p:cNvSpPr/>
              <p:nvPr/>
            </p:nvSpPr>
            <p:spPr>
              <a:xfrm>
                <a:off x="4444643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8CB99338-458E-413F-AFEC-A51286163FE8}"/>
                  </a:ext>
                </a:extLst>
              </p:cNvPr>
              <p:cNvSpPr/>
              <p:nvPr/>
            </p:nvSpPr>
            <p:spPr>
              <a:xfrm>
                <a:off x="4506568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B6AEF94F-62BF-4567-A31B-3649822268E6}"/>
                  </a:ext>
                </a:extLst>
              </p:cNvPr>
              <p:cNvSpPr/>
              <p:nvPr/>
            </p:nvSpPr>
            <p:spPr>
              <a:xfrm>
                <a:off x="4568493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0675D66C-A509-485F-8243-44E6D3B4FA22}"/>
                  </a:ext>
                </a:extLst>
              </p:cNvPr>
              <p:cNvSpPr/>
              <p:nvPr/>
            </p:nvSpPr>
            <p:spPr>
              <a:xfrm>
                <a:off x="463041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9594B2C-8C69-4D5E-9264-447B154F374F}"/>
                  </a:ext>
                </a:extLst>
              </p:cNvPr>
              <p:cNvSpPr/>
              <p:nvPr/>
            </p:nvSpPr>
            <p:spPr>
              <a:xfrm>
                <a:off x="469234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82A3250-03B4-4CAF-A52D-957E602C42F2}"/>
                  </a:ext>
                </a:extLst>
              </p:cNvPr>
              <p:cNvSpPr/>
              <p:nvPr/>
            </p:nvSpPr>
            <p:spPr>
              <a:xfrm>
                <a:off x="4258868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F6428063-0B0E-4F0B-B92E-157DF10A7D59}"/>
                  </a:ext>
                </a:extLst>
              </p:cNvPr>
              <p:cNvSpPr/>
              <p:nvPr/>
            </p:nvSpPr>
            <p:spPr>
              <a:xfrm>
                <a:off x="4320793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585BAF71-B305-432E-AD57-EA838FAF8484}"/>
                  </a:ext>
                </a:extLst>
              </p:cNvPr>
              <p:cNvSpPr/>
              <p:nvPr/>
            </p:nvSpPr>
            <p:spPr>
              <a:xfrm rot="5400000">
                <a:off x="4568316" y="226095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EA45958A-8BDD-4175-9C34-E4FD767CA39C}"/>
                  </a:ext>
                </a:extLst>
              </p:cNvPr>
              <p:cNvSpPr/>
              <p:nvPr/>
            </p:nvSpPr>
            <p:spPr>
              <a:xfrm rot="5400000">
                <a:off x="4568316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663564E7-160A-4736-B3A7-5CCB071592E4}"/>
                  </a:ext>
                </a:extLst>
              </p:cNvPr>
              <p:cNvSpPr/>
              <p:nvPr/>
            </p:nvSpPr>
            <p:spPr>
              <a:xfrm rot="5400000">
                <a:off x="4568316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710EE8D4-9DFD-4880-9C1D-C38855BBB6F7}"/>
                  </a:ext>
                </a:extLst>
              </p:cNvPr>
              <p:cNvSpPr/>
              <p:nvPr/>
            </p:nvSpPr>
            <p:spPr>
              <a:xfrm rot="5400000">
                <a:off x="4568316" y="21371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F0E5C5D7-8D55-44A2-8D2A-602097F0BEE3}"/>
                  </a:ext>
                </a:extLst>
              </p:cNvPr>
              <p:cNvSpPr/>
              <p:nvPr/>
            </p:nvSpPr>
            <p:spPr>
              <a:xfrm rot="5400000">
                <a:off x="4506425" y="226095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2C0B576B-93BD-4B0E-BC8E-6EC576CA2459}"/>
                  </a:ext>
                </a:extLst>
              </p:cNvPr>
              <p:cNvSpPr/>
              <p:nvPr/>
            </p:nvSpPr>
            <p:spPr>
              <a:xfrm rot="5400000">
                <a:off x="4506425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8A4D1969-5FC7-4E8A-8A48-2DF04E64FEC3}"/>
                  </a:ext>
                </a:extLst>
              </p:cNvPr>
              <p:cNvSpPr/>
              <p:nvPr/>
            </p:nvSpPr>
            <p:spPr>
              <a:xfrm rot="5400000">
                <a:off x="4506425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3ACDE2A4-BEF3-4E9B-8AD4-CFE26CF0A024}"/>
                  </a:ext>
                </a:extLst>
              </p:cNvPr>
              <p:cNvSpPr/>
              <p:nvPr/>
            </p:nvSpPr>
            <p:spPr>
              <a:xfrm rot="5400000">
                <a:off x="4506425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8BCABB64-321A-4B09-AFCE-A86B15A5A547}"/>
                  </a:ext>
                </a:extLst>
              </p:cNvPr>
              <p:cNvSpPr/>
              <p:nvPr/>
            </p:nvSpPr>
            <p:spPr>
              <a:xfrm rot="5400000">
                <a:off x="4506425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623868A2-4135-4BA9-9145-99D86BA039E9}"/>
                  </a:ext>
                </a:extLst>
              </p:cNvPr>
              <p:cNvSpPr/>
              <p:nvPr/>
            </p:nvSpPr>
            <p:spPr>
              <a:xfrm rot="5400000">
                <a:off x="4506425" y="21371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9016619E-531E-44D6-ABE0-20E3219BCA53}"/>
                  </a:ext>
                </a:extLst>
              </p:cNvPr>
              <p:cNvSpPr/>
              <p:nvPr/>
            </p:nvSpPr>
            <p:spPr>
              <a:xfrm rot="5400000">
                <a:off x="4444534" y="226095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540D2446-ED2E-4744-B974-5BE3CB9F4092}"/>
                  </a:ext>
                </a:extLst>
              </p:cNvPr>
              <p:cNvSpPr/>
              <p:nvPr/>
            </p:nvSpPr>
            <p:spPr>
              <a:xfrm rot="5400000">
                <a:off x="4444534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A2B43411-96F6-4B1C-A8A5-7CFF10FF6D19}"/>
                  </a:ext>
                </a:extLst>
              </p:cNvPr>
              <p:cNvSpPr/>
              <p:nvPr/>
            </p:nvSpPr>
            <p:spPr>
              <a:xfrm rot="5400000">
                <a:off x="4444534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B644ED2A-317B-41FB-945D-BAAEA381DE0E}"/>
                  </a:ext>
                </a:extLst>
              </p:cNvPr>
              <p:cNvSpPr/>
              <p:nvPr/>
            </p:nvSpPr>
            <p:spPr>
              <a:xfrm rot="5400000">
                <a:off x="4444534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763C70E8-1185-487E-9188-A5E75400A273}"/>
                  </a:ext>
                </a:extLst>
              </p:cNvPr>
              <p:cNvSpPr/>
              <p:nvPr/>
            </p:nvSpPr>
            <p:spPr>
              <a:xfrm rot="5400000">
                <a:off x="4444534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1A26C0BF-502B-40C0-9015-6DBB684F9208}"/>
                  </a:ext>
                </a:extLst>
              </p:cNvPr>
              <p:cNvSpPr/>
              <p:nvPr/>
            </p:nvSpPr>
            <p:spPr>
              <a:xfrm rot="5400000">
                <a:off x="4444534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359481D2-CC5A-459F-9441-EFD4134F9755}"/>
                  </a:ext>
                </a:extLst>
              </p:cNvPr>
              <p:cNvSpPr/>
              <p:nvPr/>
            </p:nvSpPr>
            <p:spPr>
              <a:xfrm rot="5400000">
                <a:off x="4444534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60B27539-2235-44FD-B5C8-683A9DAD729B}"/>
                  </a:ext>
                </a:extLst>
              </p:cNvPr>
              <p:cNvSpPr/>
              <p:nvPr/>
            </p:nvSpPr>
            <p:spPr>
              <a:xfrm rot="5400000">
                <a:off x="4444534" y="21371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1C91B3F7-C0E5-4018-92E5-388DD699395D}"/>
                  </a:ext>
                </a:extLst>
              </p:cNvPr>
              <p:cNvSpPr/>
              <p:nvPr/>
            </p:nvSpPr>
            <p:spPr>
              <a:xfrm rot="5400000">
                <a:off x="4135080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FF95A8D8-DE1E-4067-9E19-A84867A913ED}"/>
                  </a:ext>
                </a:extLst>
              </p:cNvPr>
              <p:cNvSpPr/>
              <p:nvPr/>
            </p:nvSpPr>
            <p:spPr>
              <a:xfrm rot="5400000">
                <a:off x="4135080" y="25705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E4719508-DCF9-4B36-AD7C-4628F653E16A}"/>
                  </a:ext>
                </a:extLst>
              </p:cNvPr>
              <p:cNvSpPr/>
              <p:nvPr/>
            </p:nvSpPr>
            <p:spPr>
              <a:xfrm rot="5400000">
                <a:off x="4135080" y="26325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05E5AA05-B383-49C3-A788-73994D455521}"/>
                  </a:ext>
                </a:extLst>
              </p:cNvPr>
              <p:cNvSpPr/>
              <p:nvPr/>
            </p:nvSpPr>
            <p:spPr>
              <a:xfrm rot="5400000">
                <a:off x="4135080" y="269443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3EA986DD-B56A-49AE-BDA3-9CB154E0F07B}"/>
                  </a:ext>
                </a:extLst>
              </p:cNvPr>
              <p:cNvSpPr/>
              <p:nvPr/>
            </p:nvSpPr>
            <p:spPr>
              <a:xfrm rot="5400000">
                <a:off x="4135080" y="18274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D00D01F5-88C5-489C-A386-580AF33E1455}"/>
                  </a:ext>
                </a:extLst>
              </p:cNvPr>
              <p:cNvSpPr/>
              <p:nvPr/>
            </p:nvSpPr>
            <p:spPr>
              <a:xfrm rot="5400000">
                <a:off x="4135080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A031BD2A-8B90-4A34-AAE8-B6C67A13C87D}"/>
                  </a:ext>
                </a:extLst>
              </p:cNvPr>
              <p:cNvSpPr/>
              <p:nvPr/>
            </p:nvSpPr>
            <p:spPr>
              <a:xfrm rot="5400000">
                <a:off x="4135080" y="17036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E5CA57DC-5037-4346-A21C-7C97790EA2B5}"/>
                  </a:ext>
                </a:extLst>
              </p:cNvPr>
              <p:cNvSpPr/>
              <p:nvPr/>
            </p:nvSpPr>
            <p:spPr>
              <a:xfrm rot="5400000">
                <a:off x="4135080" y="17655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C880275C-8E92-41AA-8BFB-F7FC94257A99}"/>
                  </a:ext>
                </a:extLst>
              </p:cNvPr>
              <p:cNvSpPr/>
              <p:nvPr/>
            </p:nvSpPr>
            <p:spPr>
              <a:xfrm rot="5400000">
                <a:off x="4196971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6E12DF2B-C0DC-469F-B8E6-19A5A52FC932}"/>
                  </a:ext>
                </a:extLst>
              </p:cNvPr>
              <p:cNvSpPr/>
              <p:nvPr/>
            </p:nvSpPr>
            <p:spPr>
              <a:xfrm rot="5400000">
                <a:off x="4196971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6B7AEE60-3508-4DB9-B286-6F1BD57C06A4}"/>
                  </a:ext>
                </a:extLst>
              </p:cNvPr>
              <p:cNvSpPr/>
              <p:nvPr/>
            </p:nvSpPr>
            <p:spPr>
              <a:xfrm rot="5400000">
                <a:off x="4196971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70CA23DC-B828-45C4-9311-B3D0F7660939}"/>
                  </a:ext>
                </a:extLst>
              </p:cNvPr>
              <p:cNvSpPr/>
              <p:nvPr/>
            </p:nvSpPr>
            <p:spPr>
              <a:xfrm rot="5400000">
                <a:off x="4196971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54DAA913-C5D0-4389-84E6-18F34A8BDFE2}"/>
                  </a:ext>
                </a:extLst>
              </p:cNvPr>
              <p:cNvSpPr/>
              <p:nvPr/>
            </p:nvSpPr>
            <p:spPr>
              <a:xfrm rot="5400000">
                <a:off x="4196971" y="25705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877D5619-C7E0-4AA2-8B41-5E3FDD14A536}"/>
                  </a:ext>
                </a:extLst>
              </p:cNvPr>
              <p:cNvSpPr/>
              <p:nvPr/>
            </p:nvSpPr>
            <p:spPr>
              <a:xfrm rot="5400000">
                <a:off x="4196971" y="26325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ADDEC248-4D72-4AE2-9054-C33A17E2839F}"/>
                  </a:ext>
                </a:extLst>
              </p:cNvPr>
              <p:cNvSpPr/>
              <p:nvPr/>
            </p:nvSpPr>
            <p:spPr>
              <a:xfrm rot="5400000">
                <a:off x="4196971" y="269443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797DEBB6-313C-405C-B8B7-8A32DA9C2BA9}"/>
                  </a:ext>
                </a:extLst>
              </p:cNvPr>
              <p:cNvSpPr/>
              <p:nvPr/>
            </p:nvSpPr>
            <p:spPr>
              <a:xfrm rot="5400000">
                <a:off x="4196971" y="18274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819E5EF3-8E7E-497D-AADB-D307E35E829E}"/>
                  </a:ext>
                </a:extLst>
              </p:cNvPr>
              <p:cNvSpPr/>
              <p:nvPr/>
            </p:nvSpPr>
            <p:spPr>
              <a:xfrm rot="5400000">
                <a:off x="4196971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E065DE9E-7C06-4D90-9A27-BEE0805208D0}"/>
                  </a:ext>
                </a:extLst>
              </p:cNvPr>
              <p:cNvSpPr/>
              <p:nvPr/>
            </p:nvSpPr>
            <p:spPr>
              <a:xfrm rot="5400000">
                <a:off x="4196971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AE8762BE-79EB-440C-A94C-1ABF072104D5}"/>
                  </a:ext>
                </a:extLst>
              </p:cNvPr>
              <p:cNvSpPr/>
              <p:nvPr/>
            </p:nvSpPr>
            <p:spPr>
              <a:xfrm rot="5400000">
                <a:off x="4196971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E0FF1D7F-92C4-4EE8-AEBB-8B9298D098DF}"/>
                  </a:ext>
                </a:extLst>
              </p:cNvPr>
              <p:cNvSpPr/>
              <p:nvPr/>
            </p:nvSpPr>
            <p:spPr>
              <a:xfrm rot="5400000">
                <a:off x="4196971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21B65D6-7BCC-4754-A3B3-E95CA846F0B3}"/>
                  </a:ext>
                </a:extLst>
              </p:cNvPr>
              <p:cNvSpPr/>
              <p:nvPr/>
            </p:nvSpPr>
            <p:spPr>
              <a:xfrm rot="5400000">
                <a:off x="4196971" y="17036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58BEB3C-456D-4D94-A0C3-C056B5D9E759}"/>
                  </a:ext>
                </a:extLst>
              </p:cNvPr>
              <p:cNvSpPr/>
              <p:nvPr/>
            </p:nvSpPr>
            <p:spPr>
              <a:xfrm rot="5400000">
                <a:off x="4196971" y="17655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101D323D-D56A-41B0-9876-2D317A9C3ACB}"/>
                  </a:ext>
                </a:extLst>
              </p:cNvPr>
              <p:cNvSpPr/>
              <p:nvPr/>
            </p:nvSpPr>
            <p:spPr>
              <a:xfrm rot="5400000">
                <a:off x="4258861" y="22609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3C2CC4EF-B43D-4F15-B943-7598A13472CB}"/>
                  </a:ext>
                </a:extLst>
              </p:cNvPr>
              <p:cNvSpPr/>
              <p:nvPr/>
            </p:nvSpPr>
            <p:spPr>
              <a:xfrm rot="5400000">
                <a:off x="4258861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1F18CC6-7A89-46ED-B1CD-EBCFE4860599}"/>
                  </a:ext>
                </a:extLst>
              </p:cNvPr>
              <p:cNvSpPr/>
              <p:nvPr/>
            </p:nvSpPr>
            <p:spPr>
              <a:xfrm rot="5400000">
                <a:off x="4258861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406F4D38-1C91-47AD-85FB-46476B38EAEE}"/>
                  </a:ext>
                </a:extLst>
              </p:cNvPr>
              <p:cNvSpPr/>
              <p:nvPr/>
            </p:nvSpPr>
            <p:spPr>
              <a:xfrm rot="5400000">
                <a:off x="4258861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1CCAA968-ABE2-45F0-88E6-7D7C75598BD4}"/>
                  </a:ext>
                </a:extLst>
              </p:cNvPr>
              <p:cNvSpPr/>
              <p:nvPr/>
            </p:nvSpPr>
            <p:spPr>
              <a:xfrm rot="5400000">
                <a:off x="4258861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6221BEB0-31EF-46B1-A5A0-C07E52BEF359}"/>
                  </a:ext>
                </a:extLst>
              </p:cNvPr>
              <p:cNvSpPr/>
              <p:nvPr/>
            </p:nvSpPr>
            <p:spPr>
              <a:xfrm rot="5400000">
                <a:off x="4258861" y="25705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12C9886B-987C-43C7-BD07-C66E967A96B4}"/>
                  </a:ext>
                </a:extLst>
              </p:cNvPr>
              <p:cNvSpPr/>
              <p:nvPr/>
            </p:nvSpPr>
            <p:spPr>
              <a:xfrm rot="5400000">
                <a:off x="4258861" y="26325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C4A12D65-6935-462D-814B-9998E45853E3}"/>
                  </a:ext>
                </a:extLst>
              </p:cNvPr>
              <p:cNvSpPr/>
              <p:nvPr/>
            </p:nvSpPr>
            <p:spPr>
              <a:xfrm rot="5400000">
                <a:off x="4258861" y="18274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B6921FC0-28DC-4AF4-9EA2-EBA92747EC07}"/>
                  </a:ext>
                </a:extLst>
              </p:cNvPr>
              <p:cNvSpPr/>
              <p:nvPr/>
            </p:nvSpPr>
            <p:spPr>
              <a:xfrm rot="5400000">
                <a:off x="4258861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BCCF3A7F-583F-4109-B56E-753FA665B90D}"/>
                  </a:ext>
                </a:extLst>
              </p:cNvPr>
              <p:cNvSpPr/>
              <p:nvPr/>
            </p:nvSpPr>
            <p:spPr>
              <a:xfrm rot="5400000">
                <a:off x="4258861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B989C393-8BC3-4F55-9791-868BC90AC0F6}"/>
                  </a:ext>
                </a:extLst>
              </p:cNvPr>
              <p:cNvSpPr/>
              <p:nvPr/>
            </p:nvSpPr>
            <p:spPr>
              <a:xfrm rot="5400000">
                <a:off x="4258861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18E5E168-D35D-4F8E-9E9A-0096C67BE8C5}"/>
                  </a:ext>
                </a:extLst>
              </p:cNvPr>
              <p:cNvSpPr/>
              <p:nvPr/>
            </p:nvSpPr>
            <p:spPr>
              <a:xfrm rot="5400000">
                <a:off x="4258861" y="20751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3AC59832-FD33-43C5-BBC9-8A6D832C3BDD}"/>
                  </a:ext>
                </a:extLst>
              </p:cNvPr>
              <p:cNvSpPr/>
              <p:nvPr/>
            </p:nvSpPr>
            <p:spPr>
              <a:xfrm rot="5400000">
                <a:off x="4258861" y="21371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A765FACD-7E7D-40BF-9E2F-7F63F7C1761D}"/>
                  </a:ext>
                </a:extLst>
              </p:cNvPr>
              <p:cNvSpPr/>
              <p:nvPr/>
            </p:nvSpPr>
            <p:spPr>
              <a:xfrm rot="5400000">
                <a:off x="4258861" y="17655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F84321DA-C5D7-478C-911A-82A81652FA56}"/>
                  </a:ext>
                </a:extLst>
              </p:cNvPr>
              <p:cNvSpPr/>
              <p:nvPr/>
            </p:nvSpPr>
            <p:spPr>
              <a:xfrm rot="5400000">
                <a:off x="4320752" y="22609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EAE1734C-34CC-4C21-818B-0F4B3E75469A}"/>
                  </a:ext>
                </a:extLst>
              </p:cNvPr>
              <p:cNvSpPr/>
              <p:nvPr/>
            </p:nvSpPr>
            <p:spPr>
              <a:xfrm rot="5400000">
                <a:off x="4320752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49DD3FF-1380-49BE-9B8C-1A191CA1F476}"/>
                  </a:ext>
                </a:extLst>
              </p:cNvPr>
              <p:cNvSpPr/>
              <p:nvPr/>
            </p:nvSpPr>
            <p:spPr>
              <a:xfrm rot="5400000">
                <a:off x="4320752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04F0E0C1-BE0A-40A6-8A35-12F6685A5D03}"/>
                  </a:ext>
                </a:extLst>
              </p:cNvPr>
              <p:cNvSpPr/>
              <p:nvPr/>
            </p:nvSpPr>
            <p:spPr>
              <a:xfrm rot="5400000">
                <a:off x="4320752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29B2FB78-D4CB-4AB0-A94F-F3658E49B586}"/>
                  </a:ext>
                </a:extLst>
              </p:cNvPr>
              <p:cNvSpPr/>
              <p:nvPr/>
            </p:nvSpPr>
            <p:spPr>
              <a:xfrm rot="5400000">
                <a:off x="4320752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1EB1D1AD-6C0D-4956-BB7D-32071AC16D1D}"/>
                  </a:ext>
                </a:extLst>
              </p:cNvPr>
              <p:cNvSpPr/>
              <p:nvPr/>
            </p:nvSpPr>
            <p:spPr>
              <a:xfrm rot="5400000">
                <a:off x="4320752" y="25705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6F2ED94F-B993-468C-9033-33DA00441F67}"/>
                  </a:ext>
                </a:extLst>
              </p:cNvPr>
              <p:cNvSpPr/>
              <p:nvPr/>
            </p:nvSpPr>
            <p:spPr>
              <a:xfrm rot="5400000">
                <a:off x="4320752" y="18274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0F7D55A1-678B-474F-8399-D36689D3232C}"/>
                  </a:ext>
                </a:extLst>
              </p:cNvPr>
              <p:cNvSpPr/>
              <p:nvPr/>
            </p:nvSpPr>
            <p:spPr>
              <a:xfrm rot="5400000">
                <a:off x="4320752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EC7242A1-C82E-47FE-9607-9230956C056D}"/>
                  </a:ext>
                </a:extLst>
              </p:cNvPr>
              <p:cNvSpPr/>
              <p:nvPr/>
            </p:nvSpPr>
            <p:spPr>
              <a:xfrm rot="5400000">
                <a:off x="4320752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01FFE60F-7FEF-4AE8-A173-6069877344C0}"/>
                  </a:ext>
                </a:extLst>
              </p:cNvPr>
              <p:cNvSpPr/>
              <p:nvPr/>
            </p:nvSpPr>
            <p:spPr>
              <a:xfrm rot="5400000">
                <a:off x="4320752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F989ACCE-D398-4A64-98B5-42021707A9C1}"/>
                  </a:ext>
                </a:extLst>
              </p:cNvPr>
              <p:cNvSpPr/>
              <p:nvPr/>
            </p:nvSpPr>
            <p:spPr>
              <a:xfrm rot="5400000">
                <a:off x="4320752" y="20751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065739E3-37F3-4C68-A030-26E2146EB113}"/>
                  </a:ext>
                </a:extLst>
              </p:cNvPr>
              <p:cNvSpPr/>
              <p:nvPr/>
            </p:nvSpPr>
            <p:spPr>
              <a:xfrm rot="5400000">
                <a:off x="4320752" y="21371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8C85AAD1-7333-4D62-A3E9-DE038048B032}"/>
                  </a:ext>
                </a:extLst>
              </p:cNvPr>
              <p:cNvSpPr/>
              <p:nvPr/>
            </p:nvSpPr>
            <p:spPr>
              <a:xfrm rot="5400000">
                <a:off x="4382642" y="226095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D8E32FAA-BD38-49F5-8D4F-D7E57F0D4A18}"/>
                  </a:ext>
                </a:extLst>
              </p:cNvPr>
              <p:cNvSpPr/>
              <p:nvPr/>
            </p:nvSpPr>
            <p:spPr>
              <a:xfrm rot="5400000">
                <a:off x="4382642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11105099-9730-4820-80BA-9939E716681A}"/>
                  </a:ext>
                </a:extLst>
              </p:cNvPr>
              <p:cNvSpPr/>
              <p:nvPr/>
            </p:nvSpPr>
            <p:spPr>
              <a:xfrm rot="5400000">
                <a:off x="4382642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26F69871-38AB-4A2C-B2C3-331FB09E704C}"/>
                  </a:ext>
                </a:extLst>
              </p:cNvPr>
              <p:cNvSpPr/>
              <p:nvPr/>
            </p:nvSpPr>
            <p:spPr>
              <a:xfrm rot="5400000">
                <a:off x="4382642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192D345D-A79C-43F2-8FD7-D2DD52C591D4}"/>
                  </a:ext>
                </a:extLst>
              </p:cNvPr>
              <p:cNvSpPr/>
              <p:nvPr/>
            </p:nvSpPr>
            <p:spPr>
              <a:xfrm rot="5400000">
                <a:off x="4382642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D92FAFDF-0FD6-4AC9-B657-91B1FF230669}"/>
                  </a:ext>
                </a:extLst>
              </p:cNvPr>
              <p:cNvSpPr/>
              <p:nvPr/>
            </p:nvSpPr>
            <p:spPr>
              <a:xfrm rot="5400000">
                <a:off x="4382642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DB0474BC-72A6-41D5-A4D8-219D629FE0A0}"/>
                  </a:ext>
                </a:extLst>
              </p:cNvPr>
              <p:cNvSpPr/>
              <p:nvPr/>
            </p:nvSpPr>
            <p:spPr>
              <a:xfrm rot="5400000">
                <a:off x="4382642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F44C1AEC-A9A4-4025-8248-0E48A7CB9AF1}"/>
                  </a:ext>
                </a:extLst>
              </p:cNvPr>
              <p:cNvSpPr/>
              <p:nvPr/>
            </p:nvSpPr>
            <p:spPr>
              <a:xfrm rot="5400000">
                <a:off x="4382642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72EFE22E-3E63-4B2C-8A1A-F3FE1DCA5964}"/>
                  </a:ext>
                </a:extLst>
              </p:cNvPr>
              <p:cNvSpPr/>
              <p:nvPr/>
            </p:nvSpPr>
            <p:spPr>
              <a:xfrm rot="5400000">
                <a:off x="4382642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E296386B-4D96-4E0D-A9CE-1822C38904F5}"/>
                  </a:ext>
                </a:extLst>
              </p:cNvPr>
              <p:cNvSpPr/>
              <p:nvPr/>
            </p:nvSpPr>
            <p:spPr>
              <a:xfrm rot="5400000">
                <a:off x="4382642" y="21371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5E293890-F4B0-43D7-BB1B-936656F0AF7E}"/>
                  </a:ext>
                </a:extLst>
              </p:cNvPr>
              <p:cNvGrpSpPr/>
              <p:nvPr/>
            </p:nvGrpSpPr>
            <p:grpSpPr>
              <a:xfrm rot="16200000">
                <a:off x="4568492" y="2199035"/>
                <a:ext cx="177409" cy="53557"/>
                <a:chOff x="3413396" y="5691351"/>
                <a:chExt cx="715501" cy="216000"/>
              </a:xfrm>
            </p:grpSpPr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665C0163-7DE3-4F72-9B3E-110653B1D81E}"/>
                    </a:ext>
                  </a:extLst>
                </p:cNvPr>
                <p:cNvSpPr/>
                <p:nvPr/>
              </p:nvSpPr>
              <p:spPr>
                <a:xfrm>
                  <a:off x="3413396" y="5691351"/>
                  <a:ext cx="216000" cy="216000"/>
                </a:xfrm>
                <a:prstGeom prst="ellipse">
                  <a:avLst/>
                </a:prstGeom>
                <a:solidFill>
                  <a:srgbClr val="00A0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32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5E86948F-B24B-49A0-8F34-9C8552B0C729}"/>
                    </a:ext>
                  </a:extLst>
                </p:cNvPr>
                <p:cNvSpPr/>
                <p:nvPr/>
              </p:nvSpPr>
              <p:spPr>
                <a:xfrm>
                  <a:off x="3912897" y="5691351"/>
                  <a:ext cx="216000" cy="216000"/>
                </a:xfrm>
                <a:prstGeom prst="ellipse">
                  <a:avLst/>
                </a:prstGeom>
                <a:solidFill>
                  <a:srgbClr val="00A0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32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38BE7F62-EEBF-496A-A6E4-5E304893B876}"/>
                  </a:ext>
                </a:extLst>
              </p:cNvPr>
              <p:cNvGrpSpPr/>
              <p:nvPr/>
            </p:nvGrpSpPr>
            <p:grpSpPr>
              <a:xfrm>
                <a:off x="4076700" y="1686062"/>
                <a:ext cx="1440000" cy="494440"/>
                <a:chOff x="896732" y="518359"/>
                <a:chExt cx="5807606" cy="1994105"/>
              </a:xfrm>
            </p:grpSpPr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83B8E01F-081F-4F66-895F-60819F586884}"/>
                    </a:ext>
                  </a:extLst>
                </p:cNvPr>
                <p:cNvGrpSpPr/>
                <p:nvPr/>
              </p:nvGrpSpPr>
              <p:grpSpPr>
                <a:xfrm>
                  <a:off x="896732" y="518359"/>
                  <a:ext cx="3376948" cy="1994104"/>
                  <a:chOff x="896732" y="518359"/>
                  <a:chExt cx="3376948" cy="1994104"/>
                </a:xfrm>
              </p:grpSpPr>
              <p:cxnSp>
                <p:nvCxnSpPr>
                  <p:cNvPr id="410" name="Straight Connector 409">
                    <a:extLst>
                      <a:ext uri="{FF2B5EF4-FFF2-40B4-BE49-F238E27FC236}">
                        <a16:creationId xmlns:a16="http://schemas.microsoft.com/office/drawing/2014/main" id="{CCD16023-F57E-457D-B476-27E2A4D83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2654" y="518359"/>
                    <a:ext cx="227902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Straight Connector 410">
                    <a:extLst>
                      <a:ext uri="{FF2B5EF4-FFF2-40B4-BE49-F238E27FC236}">
                        <a16:creationId xmlns:a16="http://schemas.microsoft.com/office/drawing/2014/main" id="{B56A8362-E766-40EC-B637-1C9A60932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051" y="668914"/>
                    <a:ext cx="1744917" cy="172866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2" name="Arc 411">
                    <a:extLst>
                      <a:ext uri="{FF2B5EF4-FFF2-40B4-BE49-F238E27FC236}">
                        <a16:creationId xmlns:a16="http://schemas.microsoft.com/office/drawing/2014/main" id="{57662F5B-C67F-4918-8B37-45828AEEC50A}"/>
                      </a:ext>
                    </a:extLst>
                  </p:cNvPr>
                  <p:cNvSpPr/>
                  <p:nvPr/>
                </p:nvSpPr>
                <p:spPr>
                  <a:xfrm rot="21540000">
                    <a:off x="896732" y="519324"/>
                    <a:ext cx="864338" cy="645623"/>
                  </a:xfrm>
                  <a:prstGeom prst="arc">
                    <a:avLst>
                      <a:gd name="adj1" fmla="val 16146907"/>
                      <a:gd name="adj2" fmla="val 20201196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413" name="Arc 412">
                    <a:extLst>
                      <a:ext uri="{FF2B5EF4-FFF2-40B4-BE49-F238E27FC236}">
                        <a16:creationId xmlns:a16="http://schemas.microsoft.com/office/drawing/2014/main" id="{831CB730-F87C-4480-9C18-7D403AC0A3F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326623" y="1832714"/>
                    <a:ext cx="947057" cy="679749"/>
                  </a:xfrm>
                  <a:prstGeom prst="arc">
                    <a:avLst>
                      <a:gd name="adj1" fmla="val 16188579"/>
                      <a:gd name="adj2" fmla="val 19988462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FE6A354C-80F5-49A7-98B3-5003AA9C8A6F}"/>
                    </a:ext>
                  </a:extLst>
                </p:cNvPr>
                <p:cNvGrpSpPr/>
                <p:nvPr/>
              </p:nvGrpSpPr>
              <p:grpSpPr>
                <a:xfrm flipH="1">
                  <a:off x="3327390" y="518360"/>
                  <a:ext cx="3376948" cy="1994104"/>
                  <a:chOff x="896732" y="518359"/>
                  <a:chExt cx="3376948" cy="1994104"/>
                </a:xfrm>
              </p:grpSpPr>
              <p:cxnSp>
                <p:nvCxnSpPr>
                  <p:cNvPr id="406" name="Straight Connector 405">
                    <a:extLst>
                      <a:ext uri="{FF2B5EF4-FFF2-40B4-BE49-F238E27FC236}">
                        <a16:creationId xmlns:a16="http://schemas.microsoft.com/office/drawing/2014/main" id="{3C5CC642-A8C7-4502-8A66-263463AEC2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2654" y="518359"/>
                    <a:ext cx="227902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7" name="Straight Connector 406">
                    <a:extLst>
                      <a:ext uri="{FF2B5EF4-FFF2-40B4-BE49-F238E27FC236}">
                        <a16:creationId xmlns:a16="http://schemas.microsoft.com/office/drawing/2014/main" id="{7BA80AD0-EC53-4CD2-92D7-901E9071F0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051" y="668914"/>
                    <a:ext cx="1744917" cy="172866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8" name="Arc 407">
                    <a:extLst>
                      <a:ext uri="{FF2B5EF4-FFF2-40B4-BE49-F238E27FC236}">
                        <a16:creationId xmlns:a16="http://schemas.microsoft.com/office/drawing/2014/main" id="{2175AA02-F8FA-4639-B014-6AA55CBFD6A1}"/>
                      </a:ext>
                    </a:extLst>
                  </p:cNvPr>
                  <p:cNvSpPr/>
                  <p:nvPr/>
                </p:nvSpPr>
                <p:spPr>
                  <a:xfrm rot="21540000">
                    <a:off x="896732" y="519324"/>
                    <a:ext cx="864338" cy="645623"/>
                  </a:xfrm>
                  <a:prstGeom prst="arc">
                    <a:avLst>
                      <a:gd name="adj1" fmla="val 16146907"/>
                      <a:gd name="adj2" fmla="val 20201196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409" name="Arc 408">
                    <a:extLst>
                      <a:ext uri="{FF2B5EF4-FFF2-40B4-BE49-F238E27FC236}">
                        <a16:creationId xmlns:a16="http://schemas.microsoft.com/office/drawing/2014/main" id="{673C3CB3-2681-46BD-9C31-61FD16A3DE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326623" y="1832714"/>
                    <a:ext cx="947057" cy="679749"/>
                  </a:xfrm>
                  <a:prstGeom prst="arc">
                    <a:avLst>
                      <a:gd name="adj1" fmla="val 16188579"/>
                      <a:gd name="adj2" fmla="val 19988462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76C6CDA0-B9A6-4E9B-B23B-A907CA67AD5A}"/>
                  </a:ext>
                </a:extLst>
              </p:cNvPr>
              <p:cNvGrpSpPr/>
              <p:nvPr/>
            </p:nvGrpSpPr>
            <p:grpSpPr>
              <a:xfrm flipV="1">
                <a:off x="4076700" y="2271364"/>
                <a:ext cx="1440000" cy="494440"/>
                <a:chOff x="896732" y="518359"/>
                <a:chExt cx="5807606" cy="1994105"/>
              </a:xfrm>
            </p:grpSpPr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20CE8EFF-66DC-4FD2-AFBE-1364293AE161}"/>
                    </a:ext>
                  </a:extLst>
                </p:cNvPr>
                <p:cNvGrpSpPr/>
                <p:nvPr/>
              </p:nvGrpSpPr>
              <p:grpSpPr>
                <a:xfrm>
                  <a:off x="896732" y="518359"/>
                  <a:ext cx="3376948" cy="1994104"/>
                  <a:chOff x="896732" y="518359"/>
                  <a:chExt cx="3376948" cy="1994104"/>
                </a:xfrm>
              </p:grpSpPr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E5A77B8E-F8FD-499B-BD1C-3F926C475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2654" y="518359"/>
                    <a:ext cx="227902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1" name="Straight Connector 400">
                    <a:extLst>
                      <a:ext uri="{FF2B5EF4-FFF2-40B4-BE49-F238E27FC236}">
                        <a16:creationId xmlns:a16="http://schemas.microsoft.com/office/drawing/2014/main" id="{7CB79513-9B9D-4B33-BD0F-6431E14DB9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051" y="668914"/>
                    <a:ext cx="1744917" cy="172866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2" name="Arc 401">
                    <a:extLst>
                      <a:ext uri="{FF2B5EF4-FFF2-40B4-BE49-F238E27FC236}">
                        <a16:creationId xmlns:a16="http://schemas.microsoft.com/office/drawing/2014/main" id="{F86E1480-4958-4ECE-A013-7F5D90138758}"/>
                      </a:ext>
                    </a:extLst>
                  </p:cNvPr>
                  <p:cNvSpPr/>
                  <p:nvPr/>
                </p:nvSpPr>
                <p:spPr>
                  <a:xfrm rot="21540000">
                    <a:off x="896732" y="519324"/>
                    <a:ext cx="864338" cy="645623"/>
                  </a:xfrm>
                  <a:prstGeom prst="arc">
                    <a:avLst>
                      <a:gd name="adj1" fmla="val 16146907"/>
                      <a:gd name="adj2" fmla="val 20201196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403" name="Arc 402">
                    <a:extLst>
                      <a:ext uri="{FF2B5EF4-FFF2-40B4-BE49-F238E27FC236}">
                        <a16:creationId xmlns:a16="http://schemas.microsoft.com/office/drawing/2014/main" id="{29AC0E67-7841-432C-A879-516C40D515C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326623" y="1832714"/>
                    <a:ext cx="947057" cy="679749"/>
                  </a:xfrm>
                  <a:prstGeom prst="arc">
                    <a:avLst>
                      <a:gd name="adj1" fmla="val 16188579"/>
                      <a:gd name="adj2" fmla="val 19988462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95" name="Group 394">
                  <a:extLst>
                    <a:ext uri="{FF2B5EF4-FFF2-40B4-BE49-F238E27FC236}">
                      <a16:creationId xmlns:a16="http://schemas.microsoft.com/office/drawing/2014/main" id="{05E477C0-DDAE-4E62-96A4-12EC1155EDCD}"/>
                    </a:ext>
                  </a:extLst>
                </p:cNvPr>
                <p:cNvGrpSpPr/>
                <p:nvPr/>
              </p:nvGrpSpPr>
              <p:grpSpPr>
                <a:xfrm flipH="1">
                  <a:off x="3327390" y="518360"/>
                  <a:ext cx="3376948" cy="1994104"/>
                  <a:chOff x="896732" y="518359"/>
                  <a:chExt cx="3376948" cy="1994104"/>
                </a:xfrm>
              </p:grpSpPr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56EF5511-5CB2-4C67-BC07-1CC393510D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2654" y="518359"/>
                    <a:ext cx="227902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Connector 396">
                    <a:extLst>
                      <a:ext uri="{FF2B5EF4-FFF2-40B4-BE49-F238E27FC236}">
                        <a16:creationId xmlns:a16="http://schemas.microsoft.com/office/drawing/2014/main" id="{DBC73831-43EF-4753-BFBA-254AA3308D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051" y="668914"/>
                    <a:ext cx="1744917" cy="172866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8" name="Arc 397">
                    <a:extLst>
                      <a:ext uri="{FF2B5EF4-FFF2-40B4-BE49-F238E27FC236}">
                        <a16:creationId xmlns:a16="http://schemas.microsoft.com/office/drawing/2014/main" id="{2D21B434-077C-4405-B8C8-3CA65D31DFB3}"/>
                      </a:ext>
                    </a:extLst>
                  </p:cNvPr>
                  <p:cNvSpPr/>
                  <p:nvPr/>
                </p:nvSpPr>
                <p:spPr>
                  <a:xfrm rot="21540000">
                    <a:off x="896732" y="519324"/>
                    <a:ext cx="864338" cy="645623"/>
                  </a:xfrm>
                  <a:prstGeom prst="arc">
                    <a:avLst>
                      <a:gd name="adj1" fmla="val 16146907"/>
                      <a:gd name="adj2" fmla="val 20201196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399" name="Arc 398">
                    <a:extLst>
                      <a:ext uri="{FF2B5EF4-FFF2-40B4-BE49-F238E27FC236}">
                        <a16:creationId xmlns:a16="http://schemas.microsoft.com/office/drawing/2014/main" id="{EA8DE2F4-9A2E-49DB-8782-1BA378F41D9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326623" y="1832714"/>
                    <a:ext cx="947057" cy="679749"/>
                  </a:xfrm>
                  <a:prstGeom prst="arc">
                    <a:avLst>
                      <a:gd name="adj1" fmla="val 16188579"/>
                      <a:gd name="adj2" fmla="val 19988462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416" name="TextBox 415">
              <a:extLst>
                <a:ext uri="{FF2B5EF4-FFF2-40B4-BE49-F238E27FC236}">
                  <a16:creationId xmlns:a16="http://schemas.microsoft.com/office/drawing/2014/main" id="{2671BE39-F772-4E92-8C5A-2B4A1F79A69C}"/>
                </a:ext>
              </a:extLst>
            </p:cNvPr>
            <p:cNvSpPr txBox="1"/>
            <p:nvPr/>
          </p:nvSpPr>
          <p:spPr>
            <a:xfrm>
              <a:off x="10580109" y="2938388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Outbound</a:t>
              </a:r>
            </a:p>
          </p:txBody>
        </p: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1BACE931-4F0B-47C0-B7F3-7292ED946EEC}"/>
                </a:ext>
              </a:extLst>
            </p:cNvPr>
            <p:cNvGrpSpPr/>
            <p:nvPr/>
          </p:nvGrpSpPr>
          <p:grpSpPr>
            <a:xfrm>
              <a:off x="8855036" y="2594679"/>
              <a:ext cx="1440000" cy="1079742"/>
              <a:chOff x="4076700" y="1686062"/>
              <a:chExt cx="1440000" cy="1079742"/>
            </a:xfrm>
          </p:grpSpPr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B4AF91B2-AAA8-47DF-8094-995C3AC454E1}"/>
                  </a:ext>
                </a:extLst>
              </p:cNvPr>
              <p:cNvSpPr/>
              <p:nvPr/>
            </p:nvSpPr>
            <p:spPr>
              <a:xfrm>
                <a:off x="475426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C47D59D8-42D6-47FD-82EC-837CD2641090}"/>
                  </a:ext>
                </a:extLst>
              </p:cNvPr>
              <p:cNvSpPr/>
              <p:nvPr/>
            </p:nvSpPr>
            <p:spPr>
              <a:xfrm>
                <a:off x="481619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EFC34C80-23C7-452F-A981-4E7E46214876}"/>
                  </a:ext>
                </a:extLst>
              </p:cNvPr>
              <p:cNvSpPr/>
              <p:nvPr/>
            </p:nvSpPr>
            <p:spPr>
              <a:xfrm>
                <a:off x="487811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D2F8D0C0-DA56-49D3-8A1D-26A1A8BD742E}"/>
                  </a:ext>
                </a:extLst>
              </p:cNvPr>
              <p:cNvSpPr/>
              <p:nvPr/>
            </p:nvSpPr>
            <p:spPr>
              <a:xfrm>
                <a:off x="494004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90A24657-163A-46C3-BBE8-F7862C0747B0}"/>
                  </a:ext>
                </a:extLst>
              </p:cNvPr>
              <p:cNvSpPr/>
              <p:nvPr/>
            </p:nvSpPr>
            <p:spPr>
              <a:xfrm>
                <a:off x="500196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07A3A66B-8EA6-45FA-BC37-589B0C61C7E2}"/>
                  </a:ext>
                </a:extLst>
              </p:cNvPr>
              <p:cNvSpPr/>
              <p:nvPr/>
            </p:nvSpPr>
            <p:spPr>
              <a:xfrm>
                <a:off x="506389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9941F34-6A4E-46D6-94D4-B977152640A4}"/>
                  </a:ext>
                </a:extLst>
              </p:cNvPr>
              <p:cNvSpPr/>
              <p:nvPr/>
            </p:nvSpPr>
            <p:spPr>
              <a:xfrm>
                <a:off x="512581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C769EEC9-8F95-443B-BBA1-9CEA09896C07}"/>
                  </a:ext>
                </a:extLst>
              </p:cNvPr>
              <p:cNvSpPr/>
              <p:nvPr/>
            </p:nvSpPr>
            <p:spPr>
              <a:xfrm>
                <a:off x="518774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459E509C-7D63-4885-9003-F150B0D499B3}"/>
                  </a:ext>
                </a:extLst>
              </p:cNvPr>
              <p:cNvSpPr/>
              <p:nvPr/>
            </p:nvSpPr>
            <p:spPr>
              <a:xfrm>
                <a:off x="524966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01EA774-B214-4750-9525-8573621F6591}"/>
                  </a:ext>
                </a:extLst>
              </p:cNvPr>
              <p:cNvSpPr/>
              <p:nvPr/>
            </p:nvSpPr>
            <p:spPr>
              <a:xfrm>
                <a:off x="531159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1265E296-7C15-4219-A443-2AD4B056AE2D}"/>
                  </a:ext>
                </a:extLst>
              </p:cNvPr>
              <p:cNvSpPr/>
              <p:nvPr/>
            </p:nvSpPr>
            <p:spPr>
              <a:xfrm>
                <a:off x="537351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5EEB7A0E-7214-48C4-ADE2-11EDBA15AE7E}"/>
                  </a:ext>
                </a:extLst>
              </p:cNvPr>
              <p:cNvSpPr/>
              <p:nvPr/>
            </p:nvSpPr>
            <p:spPr>
              <a:xfrm>
                <a:off x="4382718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9C33FA46-645C-4FF0-AF67-0B6E0CEDC8DF}"/>
                  </a:ext>
                </a:extLst>
              </p:cNvPr>
              <p:cNvSpPr/>
              <p:nvPr/>
            </p:nvSpPr>
            <p:spPr>
              <a:xfrm>
                <a:off x="4444643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F6CCA2F1-6271-4369-AF68-131ECF32D29A}"/>
                  </a:ext>
                </a:extLst>
              </p:cNvPr>
              <p:cNvSpPr/>
              <p:nvPr/>
            </p:nvSpPr>
            <p:spPr>
              <a:xfrm>
                <a:off x="4506568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D66A14B9-A4BB-46D1-8705-66E1FEABD65A}"/>
                  </a:ext>
                </a:extLst>
              </p:cNvPr>
              <p:cNvSpPr/>
              <p:nvPr/>
            </p:nvSpPr>
            <p:spPr>
              <a:xfrm>
                <a:off x="4568493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5544564-EF11-4731-9C16-330D09097FCF}"/>
                  </a:ext>
                </a:extLst>
              </p:cNvPr>
              <p:cNvSpPr/>
              <p:nvPr/>
            </p:nvSpPr>
            <p:spPr>
              <a:xfrm>
                <a:off x="4630417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8F163CAE-5767-498E-A7C3-5BF4348E548F}"/>
                  </a:ext>
                </a:extLst>
              </p:cNvPr>
              <p:cNvSpPr/>
              <p:nvPr/>
            </p:nvSpPr>
            <p:spPr>
              <a:xfrm>
                <a:off x="4692342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B83F19A1-0553-4495-8D91-DC38808200F5}"/>
                  </a:ext>
                </a:extLst>
              </p:cNvPr>
              <p:cNvSpPr/>
              <p:nvPr/>
            </p:nvSpPr>
            <p:spPr>
              <a:xfrm>
                <a:off x="4258868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C3162DDD-7B4E-4466-B450-5C55144E9DB7}"/>
                  </a:ext>
                </a:extLst>
              </p:cNvPr>
              <p:cNvSpPr/>
              <p:nvPr/>
            </p:nvSpPr>
            <p:spPr>
              <a:xfrm>
                <a:off x="4320793" y="2199033"/>
                <a:ext cx="53557" cy="53558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99D793EE-4281-4D52-8843-E310DF70774C}"/>
                  </a:ext>
                </a:extLst>
              </p:cNvPr>
              <p:cNvSpPr/>
              <p:nvPr/>
            </p:nvSpPr>
            <p:spPr>
              <a:xfrm rot="5400000">
                <a:off x="4568316" y="226095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7F6BBB21-ED74-4199-B779-027D6F0E3675}"/>
                  </a:ext>
                </a:extLst>
              </p:cNvPr>
              <p:cNvSpPr/>
              <p:nvPr/>
            </p:nvSpPr>
            <p:spPr>
              <a:xfrm rot="5400000">
                <a:off x="4568316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E799D2EB-64F8-4417-97FD-C17D70404E41}"/>
                  </a:ext>
                </a:extLst>
              </p:cNvPr>
              <p:cNvSpPr/>
              <p:nvPr/>
            </p:nvSpPr>
            <p:spPr>
              <a:xfrm rot="5400000">
                <a:off x="4568316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01EBE662-E691-4337-A16C-35067842219A}"/>
                  </a:ext>
                </a:extLst>
              </p:cNvPr>
              <p:cNvSpPr/>
              <p:nvPr/>
            </p:nvSpPr>
            <p:spPr>
              <a:xfrm rot="5400000">
                <a:off x="4568316" y="21371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A758210A-90C0-4D9B-A07C-1E786F1B447B}"/>
                  </a:ext>
                </a:extLst>
              </p:cNvPr>
              <p:cNvSpPr/>
              <p:nvPr/>
            </p:nvSpPr>
            <p:spPr>
              <a:xfrm rot="5400000">
                <a:off x="4506425" y="226095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FD7DE8E-03CF-46EA-AA67-EC1994F36B60}"/>
                  </a:ext>
                </a:extLst>
              </p:cNvPr>
              <p:cNvSpPr/>
              <p:nvPr/>
            </p:nvSpPr>
            <p:spPr>
              <a:xfrm rot="5400000">
                <a:off x="4506425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5995B138-932F-48E0-AB06-DD6720860A12}"/>
                  </a:ext>
                </a:extLst>
              </p:cNvPr>
              <p:cNvSpPr/>
              <p:nvPr/>
            </p:nvSpPr>
            <p:spPr>
              <a:xfrm rot="5400000">
                <a:off x="4506425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8797BE6-EEA9-4B5F-80A6-BFAD8E2F9F03}"/>
                  </a:ext>
                </a:extLst>
              </p:cNvPr>
              <p:cNvSpPr/>
              <p:nvPr/>
            </p:nvSpPr>
            <p:spPr>
              <a:xfrm rot="5400000">
                <a:off x="4506425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6637DBCC-355E-4915-ABBF-002B245CF9B0}"/>
                  </a:ext>
                </a:extLst>
              </p:cNvPr>
              <p:cNvSpPr/>
              <p:nvPr/>
            </p:nvSpPr>
            <p:spPr>
              <a:xfrm rot="5400000">
                <a:off x="4506425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3F701A81-8FD0-4663-8D8E-3DBEFBC506CE}"/>
                  </a:ext>
                </a:extLst>
              </p:cNvPr>
              <p:cNvSpPr/>
              <p:nvPr/>
            </p:nvSpPr>
            <p:spPr>
              <a:xfrm rot="5400000">
                <a:off x="4506425" y="21371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3CBE00DE-2E0F-49FF-BD8B-E0CC2820DC26}"/>
                  </a:ext>
                </a:extLst>
              </p:cNvPr>
              <p:cNvSpPr/>
              <p:nvPr/>
            </p:nvSpPr>
            <p:spPr>
              <a:xfrm rot="5400000">
                <a:off x="4444534" y="226095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26570588-2B1C-4B05-B1AF-0AE4F5A56609}"/>
                  </a:ext>
                </a:extLst>
              </p:cNvPr>
              <p:cNvSpPr/>
              <p:nvPr/>
            </p:nvSpPr>
            <p:spPr>
              <a:xfrm rot="5400000">
                <a:off x="4444534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1F282636-B9A3-46FA-99F2-A38A9818F99E}"/>
                  </a:ext>
                </a:extLst>
              </p:cNvPr>
              <p:cNvSpPr/>
              <p:nvPr/>
            </p:nvSpPr>
            <p:spPr>
              <a:xfrm rot="5400000">
                <a:off x="4444534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60460D1D-56D5-4375-90CC-FE56DC52F5DD}"/>
                  </a:ext>
                </a:extLst>
              </p:cNvPr>
              <p:cNvSpPr/>
              <p:nvPr/>
            </p:nvSpPr>
            <p:spPr>
              <a:xfrm rot="5400000">
                <a:off x="4444534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51CACA60-39B1-4747-918A-C8EF7A69CFAB}"/>
                  </a:ext>
                </a:extLst>
              </p:cNvPr>
              <p:cNvSpPr/>
              <p:nvPr/>
            </p:nvSpPr>
            <p:spPr>
              <a:xfrm rot="5400000">
                <a:off x="4444534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AD8B705A-81BB-408A-B5B8-8EABA57DA087}"/>
                  </a:ext>
                </a:extLst>
              </p:cNvPr>
              <p:cNvSpPr/>
              <p:nvPr/>
            </p:nvSpPr>
            <p:spPr>
              <a:xfrm rot="5400000">
                <a:off x="4444534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E4265C35-6582-41A3-9047-DE307AB260DF}"/>
                  </a:ext>
                </a:extLst>
              </p:cNvPr>
              <p:cNvSpPr/>
              <p:nvPr/>
            </p:nvSpPr>
            <p:spPr>
              <a:xfrm rot="5400000">
                <a:off x="4444534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B41B4EA3-9DAC-4F1A-B1FF-41DFF85B4E63}"/>
                  </a:ext>
                </a:extLst>
              </p:cNvPr>
              <p:cNvSpPr/>
              <p:nvPr/>
            </p:nvSpPr>
            <p:spPr>
              <a:xfrm rot="5400000">
                <a:off x="4444534" y="21371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89DE8EAA-313B-49D4-9A5A-775D142D4081}"/>
                  </a:ext>
                </a:extLst>
              </p:cNvPr>
              <p:cNvSpPr/>
              <p:nvPr/>
            </p:nvSpPr>
            <p:spPr>
              <a:xfrm rot="5400000">
                <a:off x="4135080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CC522BC0-3BC3-4BAC-B27C-897593B3CEEB}"/>
                  </a:ext>
                </a:extLst>
              </p:cNvPr>
              <p:cNvSpPr/>
              <p:nvPr/>
            </p:nvSpPr>
            <p:spPr>
              <a:xfrm rot="5400000">
                <a:off x="4135080" y="25705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13AA1E0-87CC-45C0-A330-9BE47F246105}"/>
                  </a:ext>
                </a:extLst>
              </p:cNvPr>
              <p:cNvSpPr/>
              <p:nvPr/>
            </p:nvSpPr>
            <p:spPr>
              <a:xfrm rot="5400000">
                <a:off x="4135080" y="26325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06E2060B-CEEF-4B12-A09D-124F466BA181}"/>
                  </a:ext>
                </a:extLst>
              </p:cNvPr>
              <p:cNvSpPr/>
              <p:nvPr/>
            </p:nvSpPr>
            <p:spPr>
              <a:xfrm rot="5400000">
                <a:off x="4135080" y="269443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31F28530-5177-44F2-82B0-F097595C0BA1}"/>
                  </a:ext>
                </a:extLst>
              </p:cNvPr>
              <p:cNvSpPr/>
              <p:nvPr/>
            </p:nvSpPr>
            <p:spPr>
              <a:xfrm rot="5400000">
                <a:off x="4135080" y="18274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90AB956E-417F-4549-BD4B-EBEDA4F6A29B}"/>
                  </a:ext>
                </a:extLst>
              </p:cNvPr>
              <p:cNvSpPr/>
              <p:nvPr/>
            </p:nvSpPr>
            <p:spPr>
              <a:xfrm rot="5400000">
                <a:off x="4135080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13586F81-8531-4BE7-98A8-0467F453188D}"/>
                  </a:ext>
                </a:extLst>
              </p:cNvPr>
              <p:cNvSpPr/>
              <p:nvPr/>
            </p:nvSpPr>
            <p:spPr>
              <a:xfrm rot="5400000">
                <a:off x="4135080" y="17036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94C72FDF-C5FC-4F1E-8D85-65450933F45B}"/>
                  </a:ext>
                </a:extLst>
              </p:cNvPr>
              <p:cNvSpPr/>
              <p:nvPr/>
            </p:nvSpPr>
            <p:spPr>
              <a:xfrm rot="5400000">
                <a:off x="4135080" y="17655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B281098-414F-4037-914D-AE42B9DBAFB4}"/>
                  </a:ext>
                </a:extLst>
              </p:cNvPr>
              <p:cNvSpPr/>
              <p:nvPr/>
            </p:nvSpPr>
            <p:spPr>
              <a:xfrm rot="5400000">
                <a:off x="4196971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39C53C88-4C70-4B12-8A6F-008FA660FA19}"/>
                  </a:ext>
                </a:extLst>
              </p:cNvPr>
              <p:cNvSpPr/>
              <p:nvPr/>
            </p:nvSpPr>
            <p:spPr>
              <a:xfrm rot="5400000">
                <a:off x="4196971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99216BE7-65D2-45E2-971B-B17B4333F3A0}"/>
                  </a:ext>
                </a:extLst>
              </p:cNvPr>
              <p:cNvSpPr/>
              <p:nvPr/>
            </p:nvSpPr>
            <p:spPr>
              <a:xfrm rot="5400000">
                <a:off x="4196971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B5E0EB7C-74C4-492D-9948-694248EF67BA}"/>
                  </a:ext>
                </a:extLst>
              </p:cNvPr>
              <p:cNvSpPr/>
              <p:nvPr/>
            </p:nvSpPr>
            <p:spPr>
              <a:xfrm rot="5400000">
                <a:off x="4196971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30F9893F-7F00-49D9-94F5-D99DCD3C8EAE}"/>
                  </a:ext>
                </a:extLst>
              </p:cNvPr>
              <p:cNvSpPr/>
              <p:nvPr/>
            </p:nvSpPr>
            <p:spPr>
              <a:xfrm rot="5400000">
                <a:off x="4196971" y="25705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DD13CA87-F55B-4A5D-A1E2-DE733107F6B1}"/>
                  </a:ext>
                </a:extLst>
              </p:cNvPr>
              <p:cNvSpPr/>
              <p:nvPr/>
            </p:nvSpPr>
            <p:spPr>
              <a:xfrm rot="5400000">
                <a:off x="4196971" y="26325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F91C8D5-B28E-4609-914E-2CA779CE8AA5}"/>
                  </a:ext>
                </a:extLst>
              </p:cNvPr>
              <p:cNvSpPr/>
              <p:nvPr/>
            </p:nvSpPr>
            <p:spPr>
              <a:xfrm rot="5400000">
                <a:off x="4196971" y="269443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AD60129D-4553-4231-A936-8D8840C116C9}"/>
                  </a:ext>
                </a:extLst>
              </p:cNvPr>
              <p:cNvSpPr/>
              <p:nvPr/>
            </p:nvSpPr>
            <p:spPr>
              <a:xfrm rot="5400000">
                <a:off x="4196971" y="18274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7FC9C11C-D15B-4944-AE8F-34BA46F78BB8}"/>
                  </a:ext>
                </a:extLst>
              </p:cNvPr>
              <p:cNvSpPr/>
              <p:nvPr/>
            </p:nvSpPr>
            <p:spPr>
              <a:xfrm rot="5400000">
                <a:off x="4196971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3597DD17-A29E-444F-822D-03E615E67C1F}"/>
                  </a:ext>
                </a:extLst>
              </p:cNvPr>
              <p:cNvSpPr/>
              <p:nvPr/>
            </p:nvSpPr>
            <p:spPr>
              <a:xfrm rot="5400000">
                <a:off x="4196971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5C6996B1-F5E5-4B3D-82C0-6E0826400E9C}"/>
                  </a:ext>
                </a:extLst>
              </p:cNvPr>
              <p:cNvSpPr/>
              <p:nvPr/>
            </p:nvSpPr>
            <p:spPr>
              <a:xfrm rot="5400000">
                <a:off x="4196971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885E1FB2-623B-440E-A2D0-C77085C1CC0C}"/>
                  </a:ext>
                </a:extLst>
              </p:cNvPr>
              <p:cNvSpPr/>
              <p:nvPr/>
            </p:nvSpPr>
            <p:spPr>
              <a:xfrm rot="5400000">
                <a:off x="4196971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A1678D84-AD6B-41DA-BAFA-A40DD8E75D86}"/>
                  </a:ext>
                </a:extLst>
              </p:cNvPr>
              <p:cNvSpPr/>
              <p:nvPr/>
            </p:nvSpPr>
            <p:spPr>
              <a:xfrm rot="5400000">
                <a:off x="4196971" y="17036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892ADF89-E325-4FC3-B329-FF8F97F84D1D}"/>
                  </a:ext>
                </a:extLst>
              </p:cNvPr>
              <p:cNvSpPr/>
              <p:nvPr/>
            </p:nvSpPr>
            <p:spPr>
              <a:xfrm rot="5400000">
                <a:off x="4196971" y="17655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E61407F2-6815-4E21-9316-3B23B05FBEBB}"/>
                  </a:ext>
                </a:extLst>
              </p:cNvPr>
              <p:cNvSpPr/>
              <p:nvPr/>
            </p:nvSpPr>
            <p:spPr>
              <a:xfrm rot="5400000">
                <a:off x="4258861" y="22609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C4851E00-4DCE-4126-BE28-165E95F578D3}"/>
                  </a:ext>
                </a:extLst>
              </p:cNvPr>
              <p:cNvSpPr/>
              <p:nvPr/>
            </p:nvSpPr>
            <p:spPr>
              <a:xfrm rot="5400000">
                <a:off x="4258861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78D52B4D-C65F-4F13-97A2-DA31220B6837}"/>
                  </a:ext>
                </a:extLst>
              </p:cNvPr>
              <p:cNvSpPr/>
              <p:nvPr/>
            </p:nvSpPr>
            <p:spPr>
              <a:xfrm rot="5400000">
                <a:off x="4258861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9B9BAC18-1643-4664-A4D1-57F09CF2A250}"/>
                  </a:ext>
                </a:extLst>
              </p:cNvPr>
              <p:cNvSpPr/>
              <p:nvPr/>
            </p:nvSpPr>
            <p:spPr>
              <a:xfrm rot="5400000">
                <a:off x="4258861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27702F38-8C1E-45B4-968F-F4355AFB40A9}"/>
                  </a:ext>
                </a:extLst>
              </p:cNvPr>
              <p:cNvSpPr/>
              <p:nvPr/>
            </p:nvSpPr>
            <p:spPr>
              <a:xfrm rot="5400000">
                <a:off x="4258861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82AB81DC-385F-4798-A82A-E4B79FB805FB}"/>
                  </a:ext>
                </a:extLst>
              </p:cNvPr>
              <p:cNvSpPr/>
              <p:nvPr/>
            </p:nvSpPr>
            <p:spPr>
              <a:xfrm rot="5400000">
                <a:off x="4258861" y="25705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BDB52DDE-CF52-41FA-A53D-4AE075AE33CE}"/>
                  </a:ext>
                </a:extLst>
              </p:cNvPr>
              <p:cNvSpPr/>
              <p:nvPr/>
            </p:nvSpPr>
            <p:spPr>
              <a:xfrm rot="5400000">
                <a:off x="4258861" y="26325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441F5995-B117-40C4-893B-5169AF46F402}"/>
                  </a:ext>
                </a:extLst>
              </p:cNvPr>
              <p:cNvSpPr/>
              <p:nvPr/>
            </p:nvSpPr>
            <p:spPr>
              <a:xfrm rot="5400000">
                <a:off x="4258861" y="18274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D796A7EC-CB77-4180-A4A7-B5171B85D08D}"/>
                  </a:ext>
                </a:extLst>
              </p:cNvPr>
              <p:cNvSpPr/>
              <p:nvPr/>
            </p:nvSpPr>
            <p:spPr>
              <a:xfrm rot="5400000">
                <a:off x="4258861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A3575174-47E1-4E04-B845-1F11F9F18EAF}"/>
                  </a:ext>
                </a:extLst>
              </p:cNvPr>
              <p:cNvSpPr/>
              <p:nvPr/>
            </p:nvSpPr>
            <p:spPr>
              <a:xfrm rot="5400000">
                <a:off x="4258861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85ED0C06-1A4D-4BB3-9CFF-3A02194322D2}"/>
                  </a:ext>
                </a:extLst>
              </p:cNvPr>
              <p:cNvSpPr/>
              <p:nvPr/>
            </p:nvSpPr>
            <p:spPr>
              <a:xfrm rot="5400000">
                <a:off x="4258861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F1453865-2489-4E39-B27F-4AE4BB3B9175}"/>
                  </a:ext>
                </a:extLst>
              </p:cNvPr>
              <p:cNvSpPr/>
              <p:nvPr/>
            </p:nvSpPr>
            <p:spPr>
              <a:xfrm rot="5400000">
                <a:off x="4258861" y="20751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CE8C2B49-26BD-4A8F-B0B2-6B2B6EC2720D}"/>
                  </a:ext>
                </a:extLst>
              </p:cNvPr>
              <p:cNvSpPr/>
              <p:nvPr/>
            </p:nvSpPr>
            <p:spPr>
              <a:xfrm rot="5400000">
                <a:off x="4258861" y="21371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1AFD3A18-EC18-40C7-AC94-3022FBAFB0BB}"/>
                  </a:ext>
                </a:extLst>
              </p:cNvPr>
              <p:cNvSpPr/>
              <p:nvPr/>
            </p:nvSpPr>
            <p:spPr>
              <a:xfrm rot="5400000">
                <a:off x="4258861" y="17655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85587C28-7BA5-46CE-9C96-1DE2B09FE37B}"/>
                  </a:ext>
                </a:extLst>
              </p:cNvPr>
              <p:cNvSpPr/>
              <p:nvPr/>
            </p:nvSpPr>
            <p:spPr>
              <a:xfrm rot="5400000">
                <a:off x="4320752" y="22609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59C06DBC-458A-4794-9FF0-92A4B7DF617D}"/>
                  </a:ext>
                </a:extLst>
              </p:cNvPr>
              <p:cNvSpPr/>
              <p:nvPr/>
            </p:nvSpPr>
            <p:spPr>
              <a:xfrm rot="5400000">
                <a:off x="4320752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BA8B8AFE-C12B-4BC9-A629-E91A5646E696}"/>
                  </a:ext>
                </a:extLst>
              </p:cNvPr>
              <p:cNvSpPr/>
              <p:nvPr/>
            </p:nvSpPr>
            <p:spPr>
              <a:xfrm rot="5400000">
                <a:off x="4320752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DC671E11-AA67-4C8C-90A5-E2F7D5F4C1D3}"/>
                  </a:ext>
                </a:extLst>
              </p:cNvPr>
              <p:cNvSpPr/>
              <p:nvPr/>
            </p:nvSpPr>
            <p:spPr>
              <a:xfrm rot="5400000">
                <a:off x="4320752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92039E5F-CC38-4814-9869-62E676A1F947}"/>
                  </a:ext>
                </a:extLst>
              </p:cNvPr>
              <p:cNvSpPr/>
              <p:nvPr/>
            </p:nvSpPr>
            <p:spPr>
              <a:xfrm rot="5400000">
                <a:off x="4320752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6AB99DDC-878C-4E11-8571-37DA33D6645A}"/>
                  </a:ext>
                </a:extLst>
              </p:cNvPr>
              <p:cNvSpPr/>
              <p:nvPr/>
            </p:nvSpPr>
            <p:spPr>
              <a:xfrm rot="5400000">
                <a:off x="4320752" y="25705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FB7CCA40-9344-48DE-A95E-73A84A53DC05}"/>
                  </a:ext>
                </a:extLst>
              </p:cNvPr>
              <p:cNvSpPr/>
              <p:nvPr/>
            </p:nvSpPr>
            <p:spPr>
              <a:xfrm rot="5400000">
                <a:off x="4320752" y="18274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1F6F9F9D-AF0D-40DF-8D9F-FC8BB080E1C8}"/>
                  </a:ext>
                </a:extLst>
              </p:cNvPr>
              <p:cNvSpPr/>
              <p:nvPr/>
            </p:nvSpPr>
            <p:spPr>
              <a:xfrm rot="5400000">
                <a:off x="4320752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49EE126F-56A1-4C23-BB3B-2261F16B97E7}"/>
                  </a:ext>
                </a:extLst>
              </p:cNvPr>
              <p:cNvSpPr/>
              <p:nvPr/>
            </p:nvSpPr>
            <p:spPr>
              <a:xfrm rot="5400000">
                <a:off x="4320752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7693EE32-3193-4768-9D0A-332C03AFA18C}"/>
                  </a:ext>
                </a:extLst>
              </p:cNvPr>
              <p:cNvSpPr/>
              <p:nvPr/>
            </p:nvSpPr>
            <p:spPr>
              <a:xfrm rot="5400000">
                <a:off x="4320752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B1690C98-DB3C-4C2C-A4B0-DC7247FA7E7F}"/>
                  </a:ext>
                </a:extLst>
              </p:cNvPr>
              <p:cNvSpPr/>
              <p:nvPr/>
            </p:nvSpPr>
            <p:spPr>
              <a:xfrm rot="5400000">
                <a:off x="4320752" y="20751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CF360960-A1CE-43A3-B84E-B42B272FB98C}"/>
                  </a:ext>
                </a:extLst>
              </p:cNvPr>
              <p:cNvSpPr/>
              <p:nvPr/>
            </p:nvSpPr>
            <p:spPr>
              <a:xfrm rot="5400000">
                <a:off x="4320752" y="21371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D94905DC-C3FE-4AD6-B515-EF562148CB69}"/>
                  </a:ext>
                </a:extLst>
              </p:cNvPr>
              <p:cNvSpPr/>
              <p:nvPr/>
            </p:nvSpPr>
            <p:spPr>
              <a:xfrm rot="5400000">
                <a:off x="4382642" y="226095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E6823EB2-3A95-4C15-8746-30E4ACD1AC07}"/>
                  </a:ext>
                </a:extLst>
              </p:cNvPr>
              <p:cNvSpPr/>
              <p:nvPr/>
            </p:nvSpPr>
            <p:spPr>
              <a:xfrm rot="5400000">
                <a:off x="4382642" y="232288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6EB50083-761B-4055-BB5C-E147F2A166A9}"/>
                  </a:ext>
                </a:extLst>
              </p:cNvPr>
              <p:cNvSpPr/>
              <p:nvPr/>
            </p:nvSpPr>
            <p:spPr>
              <a:xfrm rot="5400000">
                <a:off x="4382642" y="23848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9F87683D-5BDC-4C14-86A7-C651B01B4676}"/>
                  </a:ext>
                </a:extLst>
              </p:cNvPr>
              <p:cNvSpPr/>
              <p:nvPr/>
            </p:nvSpPr>
            <p:spPr>
              <a:xfrm rot="5400000">
                <a:off x="4382642" y="24467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F929BDC4-F4B9-4179-BE72-6BCEF96FDDC8}"/>
                  </a:ext>
                </a:extLst>
              </p:cNvPr>
              <p:cNvSpPr/>
              <p:nvPr/>
            </p:nvSpPr>
            <p:spPr>
              <a:xfrm rot="5400000">
                <a:off x="4382642" y="25086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417A0980-1EF0-468E-A96B-811D684FD920}"/>
                  </a:ext>
                </a:extLst>
              </p:cNvPr>
              <p:cNvSpPr/>
              <p:nvPr/>
            </p:nvSpPr>
            <p:spPr>
              <a:xfrm rot="5400000">
                <a:off x="4382642" y="188940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14096455-D93C-4765-B5C0-383A23AF3D0C}"/>
                  </a:ext>
                </a:extLst>
              </p:cNvPr>
              <p:cNvSpPr/>
              <p:nvPr/>
            </p:nvSpPr>
            <p:spPr>
              <a:xfrm rot="5400000">
                <a:off x="4382642" y="1951334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2AA71BFE-EF01-46BB-9DC1-96AA6CE4FD00}"/>
                  </a:ext>
                </a:extLst>
              </p:cNvPr>
              <p:cNvSpPr/>
              <p:nvPr/>
            </p:nvSpPr>
            <p:spPr>
              <a:xfrm rot="5400000">
                <a:off x="4382642" y="2013259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E43B447A-5ACE-443E-BB42-D6D6E22B92C5}"/>
                  </a:ext>
                </a:extLst>
              </p:cNvPr>
              <p:cNvSpPr/>
              <p:nvPr/>
            </p:nvSpPr>
            <p:spPr>
              <a:xfrm rot="5400000">
                <a:off x="4382642" y="2075183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CC200D4B-DC7A-4D60-92A4-DEE63CB654D4}"/>
                  </a:ext>
                </a:extLst>
              </p:cNvPr>
              <p:cNvSpPr/>
              <p:nvPr/>
            </p:nvSpPr>
            <p:spPr>
              <a:xfrm rot="5400000">
                <a:off x="4382642" y="2137108"/>
                <a:ext cx="53558" cy="53557"/>
              </a:xfrm>
              <a:prstGeom prst="ellipse">
                <a:avLst/>
              </a:prstGeom>
              <a:solidFill>
                <a:srgbClr val="00A0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32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13" name="Group 512">
                <a:extLst>
                  <a:ext uri="{FF2B5EF4-FFF2-40B4-BE49-F238E27FC236}">
                    <a16:creationId xmlns:a16="http://schemas.microsoft.com/office/drawing/2014/main" id="{C8617967-846B-4099-9D6C-9EE8263B145D}"/>
                  </a:ext>
                </a:extLst>
              </p:cNvPr>
              <p:cNvGrpSpPr/>
              <p:nvPr/>
            </p:nvGrpSpPr>
            <p:grpSpPr>
              <a:xfrm rot="16200000">
                <a:off x="4568492" y="2199035"/>
                <a:ext cx="177409" cy="53557"/>
                <a:chOff x="3413396" y="5691351"/>
                <a:chExt cx="715501" cy="216000"/>
              </a:xfrm>
            </p:grpSpPr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A17F4C5C-8641-4CE3-A8B2-D87CF0685A1D}"/>
                    </a:ext>
                  </a:extLst>
                </p:cNvPr>
                <p:cNvSpPr/>
                <p:nvPr/>
              </p:nvSpPr>
              <p:spPr>
                <a:xfrm>
                  <a:off x="3413396" y="5691351"/>
                  <a:ext cx="216000" cy="216000"/>
                </a:xfrm>
                <a:prstGeom prst="ellipse">
                  <a:avLst/>
                </a:prstGeom>
                <a:solidFill>
                  <a:srgbClr val="00A0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32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2BC82B6F-F004-4B31-8FF5-16FF1B80D495}"/>
                    </a:ext>
                  </a:extLst>
                </p:cNvPr>
                <p:cNvSpPr/>
                <p:nvPr/>
              </p:nvSpPr>
              <p:spPr>
                <a:xfrm>
                  <a:off x="3912897" y="5691351"/>
                  <a:ext cx="216000" cy="216000"/>
                </a:xfrm>
                <a:prstGeom prst="ellipse">
                  <a:avLst/>
                </a:prstGeom>
                <a:solidFill>
                  <a:srgbClr val="00A0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32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14" name="Group 513">
                <a:extLst>
                  <a:ext uri="{FF2B5EF4-FFF2-40B4-BE49-F238E27FC236}">
                    <a16:creationId xmlns:a16="http://schemas.microsoft.com/office/drawing/2014/main" id="{C7854439-2B26-4149-958B-B3FF623C5897}"/>
                  </a:ext>
                </a:extLst>
              </p:cNvPr>
              <p:cNvGrpSpPr/>
              <p:nvPr/>
            </p:nvGrpSpPr>
            <p:grpSpPr>
              <a:xfrm>
                <a:off x="4076700" y="1686062"/>
                <a:ext cx="1440000" cy="494440"/>
                <a:chOff x="896732" y="518359"/>
                <a:chExt cx="5807606" cy="1994105"/>
              </a:xfrm>
            </p:grpSpPr>
            <p:grpSp>
              <p:nvGrpSpPr>
                <p:cNvPr id="526" name="Group 525">
                  <a:extLst>
                    <a:ext uri="{FF2B5EF4-FFF2-40B4-BE49-F238E27FC236}">
                      <a16:creationId xmlns:a16="http://schemas.microsoft.com/office/drawing/2014/main" id="{60466A1D-5695-4E1F-9E9F-39EF464CE9C6}"/>
                    </a:ext>
                  </a:extLst>
                </p:cNvPr>
                <p:cNvGrpSpPr/>
                <p:nvPr/>
              </p:nvGrpSpPr>
              <p:grpSpPr>
                <a:xfrm>
                  <a:off x="896732" y="518359"/>
                  <a:ext cx="3376948" cy="1994104"/>
                  <a:chOff x="896732" y="518359"/>
                  <a:chExt cx="3376948" cy="1994104"/>
                </a:xfrm>
              </p:grpSpPr>
              <p:cxnSp>
                <p:nvCxnSpPr>
                  <p:cNvPr id="532" name="Straight Connector 531">
                    <a:extLst>
                      <a:ext uri="{FF2B5EF4-FFF2-40B4-BE49-F238E27FC236}">
                        <a16:creationId xmlns:a16="http://schemas.microsoft.com/office/drawing/2014/main" id="{206CE9A7-1C1E-479A-94B0-7CEF30723D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2654" y="518359"/>
                    <a:ext cx="227902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Straight Connector 532">
                    <a:extLst>
                      <a:ext uri="{FF2B5EF4-FFF2-40B4-BE49-F238E27FC236}">
                        <a16:creationId xmlns:a16="http://schemas.microsoft.com/office/drawing/2014/main" id="{C40015AA-31BB-4138-9FCC-92B0C5DA1B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051" y="668914"/>
                    <a:ext cx="1744917" cy="172866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4" name="Arc 533">
                    <a:extLst>
                      <a:ext uri="{FF2B5EF4-FFF2-40B4-BE49-F238E27FC236}">
                        <a16:creationId xmlns:a16="http://schemas.microsoft.com/office/drawing/2014/main" id="{5FCDBD76-B359-4F5A-B0C6-4ABD39B0F8C4}"/>
                      </a:ext>
                    </a:extLst>
                  </p:cNvPr>
                  <p:cNvSpPr/>
                  <p:nvPr/>
                </p:nvSpPr>
                <p:spPr>
                  <a:xfrm rot="21540000">
                    <a:off x="896732" y="519324"/>
                    <a:ext cx="864338" cy="645623"/>
                  </a:xfrm>
                  <a:prstGeom prst="arc">
                    <a:avLst>
                      <a:gd name="adj1" fmla="val 16146907"/>
                      <a:gd name="adj2" fmla="val 20201196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535" name="Arc 534">
                    <a:extLst>
                      <a:ext uri="{FF2B5EF4-FFF2-40B4-BE49-F238E27FC236}">
                        <a16:creationId xmlns:a16="http://schemas.microsoft.com/office/drawing/2014/main" id="{188E592C-6F43-48EC-AF82-DCC5D922366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326623" y="1832714"/>
                    <a:ext cx="947057" cy="679749"/>
                  </a:xfrm>
                  <a:prstGeom prst="arc">
                    <a:avLst>
                      <a:gd name="adj1" fmla="val 16188579"/>
                      <a:gd name="adj2" fmla="val 19988462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27" name="Group 526">
                  <a:extLst>
                    <a:ext uri="{FF2B5EF4-FFF2-40B4-BE49-F238E27FC236}">
                      <a16:creationId xmlns:a16="http://schemas.microsoft.com/office/drawing/2014/main" id="{746674D3-2069-45A7-B9C5-08274A7C7918}"/>
                    </a:ext>
                  </a:extLst>
                </p:cNvPr>
                <p:cNvGrpSpPr/>
                <p:nvPr/>
              </p:nvGrpSpPr>
              <p:grpSpPr>
                <a:xfrm flipH="1">
                  <a:off x="3327390" y="518360"/>
                  <a:ext cx="3376948" cy="1994104"/>
                  <a:chOff x="896732" y="518359"/>
                  <a:chExt cx="3376948" cy="1994104"/>
                </a:xfrm>
              </p:grpSpPr>
              <p:cxnSp>
                <p:nvCxnSpPr>
                  <p:cNvPr id="528" name="Straight Connector 527">
                    <a:extLst>
                      <a:ext uri="{FF2B5EF4-FFF2-40B4-BE49-F238E27FC236}">
                        <a16:creationId xmlns:a16="http://schemas.microsoft.com/office/drawing/2014/main" id="{8B3A6C89-7224-42BF-AE86-345FA1272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2654" y="518359"/>
                    <a:ext cx="227902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Straight Connector 528">
                    <a:extLst>
                      <a:ext uri="{FF2B5EF4-FFF2-40B4-BE49-F238E27FC236}">
                        <a16:creationId xmlns:a16="http://schemas.microsoft.com/office/drawing/2014/main" id="{97E99FE4-452C-4D0B-B1FE-D5A08D0756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051" y="668914"/>
                    <a:ext cx="1744917" cy="172866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0" name="Arc 529">
                    <a:extLst>
                      <a:ext uri="{FF2B5EF4-FFF2-40B4-BE49-F238E27FC236}">
                        <a16:creationId xmlns:a16="http://schemas.microsoft.com/office/drawing/2014/main" id="{9D21375F-D59E-48B8-AFDB-D992D07289C9}"/>
                      </a:ext>
                    </a:extLst>
                  </p:cNvPr>
                  <p:cNvSpPr/>
                  <p:nvPr/>
                </p:nvSpPr>
                <p:spPr>
                  <a:xfrm rot="21540000">
                    <a:off x="896732" y="519324"/>
                    <a:ext cx="864338" cy="645623"/>
                  </a:xfrm>
                  <a:prstGeom prst="arc">
                    <a:avLst>
                      <a:gd name="adj1" fmla="val 16146907"/>
                      <a:gd name="adj2" fmla="val 20201196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531" name="Arc 530">
                    <a:extLst>
                      <a:ext uri="{FF2B5EF4-FFF2-40B4-BE49-F238E27FC236}">
                        <a16:creationId xmlns:a16="http://schemas.microsoft.com/office/drawing/2014/main" id="{CBCCB804-40CF-41E7-BABD-1BDB6734FB5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326623" y="1832714"/>
                    <a:ext cx="947057" cy="679749"/>
                  </a:xfrm>
                  <a:prstGeom prst="arc">
                    <a:avLst>
                      <a:gd name="adj1" fmla="val 16188579"/>
                      <a:gd name="adj2" fmla="val 19988462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648EBEC4-8AB2-4AED-9151-91543DDA7CBE}"/>
                  </a:ext>
                </a:extLst>
              </p:cNvPr>
              <p:cNvGrpSpPr/>
              <p:nvPr/>
            </p:nvGrpSpPr>
            <p:grpSpPr>
              <a:xfrm flipV="1">
                <a:off x="4076700" y="2271364"/>
                <a:ext cx="1440000" cy="494440"/>
                <a:chOff x="896732" y="518359"/>
                <a:chExt cx="5807606" cy="1994105"/>
              </a:xfrm>
            </p:grpSpPr>
            <p:grpSp>
              <p:nvGrpSpPr>
                <p:cNvPr id="516" name="Group 515">
                  <a:extLst>
                    <a:ext uri="{FF2B5EF4-FFF2-40B4-BE49-F238E27FC236}">
                      <a16:creationId xmlns:a16="http://schemas.microsoft.com/office/drawing/2014/main" id="{DBF80E81-D72F-4F67-9B3C-5E509246AC9A}"/>
                    </a:ext>
                  </a:extLst>
                </p:cNvPr>
                <p:cNvGrpSpPr/>
                <p:nvPr/>
              </p:nvGrpSpPr>
              <p:grpSpPr>
                <a:xfrm>
                  <a:off x="896732" y="518359"/>
                  <a:ext cx="3376948" cy="1994104"/>
                  <a:chOff x="896732" y="518359"/>
                  <a:chExt cx="3376948" cy="1994104"/>
                </a:xfrm>
              </p:grpSpPr>
              <p:cxnSp>
                <p:nvCxnSpPr>
                  <p:cNvPr id="522" name="Straight Connector 521">
                    <a:extLst>
                      <a:ext uri="{FF2B5EF4-FFF2-40B4-BE49-F238E27FC236}">
                        <a16:creationId xmlns:a16="http://schemas.microsoft.com/office/drawing/2014/main" id="{3D008071-D5FC-4432-92C5-B81C331778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2654" y="518359"/>
                    <a:ext cx="227902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Connector 522">
                    <a:extLst>
                      <a:ext uri="{FF2B5EF4-FFF2-40B4-BE49-F238E27FC236}">
                        <a16:creationId xmlns:a16="http://schemas.microsoft.com/office/drawing/2014/main" id="{44684293-6C8B-4287-832E-F763AD1386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051" y="668914"/>
                    <a:ext cx="1744917" cy="172866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4" name="Arc 523">
                    <a:extLst>
                      <a:ext uri="{FF2B5EF4-FFF2-40B4-BE49-F238E27FC236}">
                        <a16:creationId xmlns:a16="http://schemas.microsoft.com/office/drawing/2014/main" id="{C9871E63-B9F3-4047-A3F5-8B88D0E1F496}"/>
                      </a:ext>
                    </a:extLst>
                  </p:cNvPr>
                  <p:cNvSpPr/>
                  <p:nvPr/>
                </p:nvSpPr>
                <p:spPr>
                  <a:xfrm rot="21540000">
                    <a:off x="896732" y="519324"/>
                    <a:ext cx="864338" cy="645623"/>
                  </a:xfrm>
                  <a:prstGeom prst="arc">
                    <a:avLst>
                      <a:gd name="adj1" fmla="val 16146907"/>
                      <a:gd name="adj2" fmla="val 20201196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525" name="Arc 524">
                    <a:extLst>
                      <a:ext uri="{FF2B5EF4-FFF2-40B4-BE49-F238E27FC236}">
                        <a16:creationId xmlns:a16="http://schemas.microsoft.com/office/drawing/2014/main" id="{64168A9B-B681-4F28-8432-12C7B19BB7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326623" y="1832714"/>
                    <a:ext cx="947057" cy="679749"/>
                  </a:xfrm>
                  <a:prstGeom prst="arc">
                    <a:avLst>
                      <a:gd name="adj1" fmla="val 16188579"/>
                      <a:gd name="adj2" fmla="val 19988462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17" name="Group 516">
                  <a:extLst>
                    <a:ext uri="{FF2B5EF4-FFF2-40B4-BE49-F238E27FC236}">
                      <a16:creationId xmlns:a16="http://schemas.microsoft.com/office/drawing/2014/main" id="{680A3413-AB2D-4FCD-A361-7AF0E64C81BC}"/>
                    </a:ext>
                  </a:extLst>
                </p:cNvPr>
                <p:cNvGrpSpPr/>
                <p:nvPr/>
              </p:nvGrpSpPr>
              <p:grpSpPr>
                <a:xfrm flipH="1">
                  <a:off x="3327390" y="518360"/>
                  <a:ext cx="3376948" cy="1994104"/>
                  <a:chOff x="896732" y="518359"/>
                  <a:chExt cx="3376948" cy="1994104"/>
                </a:xfrm>
              </p:grpSpPr>
              <p:cxnSp>
                <p:nvCxnSpPr>
                  <p:cNvPr id="518" name="Straight Connector 517">
                    <a:extLst>
                      <a:ext uri="{FF2B5EF4-FFF2-40B4-BE49-F238E27FC236}">
                        <a16:creationId xmlns:a16="http://schemas.microsoft.com/office/drawing/2014/main" id="{5A7A6863-F3E6-40EA-B2B6-5CE085740D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2654" y="518359"/>
                    <a:ext cx="227902" cy="0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518">
                    <a:extLst>
                      <a:ext uri="{FF2B5EF4-FFF2-40B4-BE49-F238E27FC236}">
                        <a16:creationId xmlns:a16="http://schemas.microsoft.com/office/drawing/2014/main" id="{6A6F81A6-01F9-4C95-9B02-C49CDFB13F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99051" y="668914"/>
                    <a:ext cx="1744917" cy="1728665"/>
                  </a:xfrm>
                  <a:prstGeom prst="line">
                    <a:avLst/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0" name="Arc 519">
                    <a:extLst>
                      <a:ext uri="{FF2B5EF4-FFF2-40B4-BE49-F238E27FC236}">
                        <a16:creationId xmlns:a16="http://schemas.microsoft.com/office/drawing/2014/main" id="{5282D0AD-9AF5-42E9-BBC9-080944B09C8E}"/>
                      </a:ext>
                    </a:extLst>
                  </p:cNvPr>
                  <p:cNvSpPr/>
                  <p:nvPr/>
                </p:nvSpPr>
                <p:spPr>
                  <a:xfrm rot="21540000">
                    <a:off x="896732" y="519324"/>
                    <a:ext cx="864338" cy="645623"/>
                  </a:xfrm>
                  <a:prstGeom prst="arc">
                    <a:avLst>
                      <a:gd name="adj1" fmla="val 16146907"/>
                      <a:gd name="adj2" fmla="val 20201196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521" name="Arc 520">
                    <a:extLst>
                      <a:ext uri="{FF2B5EF4-FFF2-40B4-BE49-F238E27FC236}">
                        <a16:creationId xmlns:a16="http://schemas.microsoft.com/office/drawing/2014/main" id="{ED9A18A8-4565-4BED-B3DD-28012797971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326623" y="1832714"/>
                    <a:ext cx="947057" cy="679749"/>
                  </a:xfrm>
                  <a:prstGeom prst="arc">
                    <a:avLst>
                      <a:gd name="adj1" fmla="val 16188579"/>
                      <a:gd name="adj2" fmla="val 19988462"/>
                    </a:avLst>
                  </a:prstGeom>
                  <a:ln w="381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32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269" name="Google Shape;310;p7">
            <a:extLst>
              <a:ext uri="{FF2B5EF4-FFF2-40B4-BE49-F238E27FC236}">
                <a16:creationId xmlns:a16="http://schemas.microsoft.com/office/drawing/2014/main" id="{B1B0BB5C-380A-4063-91B6-314410742E75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0" name="Google Shape;310;p7">
            <a:extLst>
              <a:ext uri="{FF2B5EF4-FFF2-40B4-BE49-F238E27FC236}">
                <a16:creationId xmlns:a16="http://schemas.microsoft.com/office/drawing/2014/main" id="{F2A9D7C0-A7A9-433B-AF63-C3A3AB0F99CF}"/>
              </a:ext>
            </a:extLst>
          </p:cNvPr>
          <p:cNvSpPr txBox="1"/>
          <p:nvPr/>
        </p:nvSpPr>
        <p:spPr>
          <a:xfrm>
            <a:off x="5200602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130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359BEC-0AE3-44E1-8572-B8E3A0E7B2FE}"/>
              </a:ext>
            </a:extLst>
          </p:cNvPr>
          <p:cNvSpPr/>
          <p:nvPr/>
        </p:nvSpPr>
        <p:spPr>
          <a:xfrm>
            <a:off x="0" y="0"/>
            <a:ext cx="4076700" cy="6858001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Page - 5</a:t>
            </a:r>
          </a:p>
        </p:txBody>
      </p:sp>
      <p:sp>
        <p:nvSpPr>
          <p:cNvPr id="28" name="Google Shape;310;p7">
            <a:extLst>
              <a:ext uri="{FF2B5EF4-FFF2-40B4-BE49-F238E27FC236}">
                <a16:creationId xmlns:a16="http://schemas.microsoft.com/office/drawing/2014/main" id="{4B421023-424F-4D24-8DF5-88C05091AEBB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310;p7">
            <a:extLst>
              <a:ext uri="{FF2B5EF4-FFF2-40B4-BE49-F238E27FC236}">
                <a16:creationId xmlns:a16="http://schemas.microsoft.com/office/drawing/2014/main" id="{BA07B4FA-97B9-4A9C-90D5-3193277E6E3C}"/>
              </a:ext>
            </a:extLst>
          </p:cNvPr>
          <p:cNvSpPr txBox="1"/>
          <p:nvPr/>
        </p:nvSpPr>
        <p:spPr>
          <a:xfrm>
            <a:off x="5200602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CEB3B-A777-4ADE-925F-F40A799C07CC}"/>
              </a:ext>
            </a:extLst>
          </p:cNvPr>
          <p:cNvSpPr/>
          <p:nvPr/>
        </p:nvSpPr>
        <p:spPr>
          <a:xfrm>
            <a:off x="4133254" y="2409065"/>
            <a:ext cx="7948425" cy="861774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square" lIns="0" tIns="0" rIns="0" bIns="0">
            <a:spAutoFit/>
          </a:bodyPr>
          <a:lstStyle/>
          <a:p>
            <a:pPr marL="0" lvl="1" algn="ctr" fontAlgn="base"/>
            <a:r>
              <a:rPr lang="en-US" sz="2800" b="1" i="1" dirty="0"/>
              <a:t>“Firms aim to gain nanoseconds of advantage over rivals by using hollow-core fiber to convey data”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DF4855-8FDD-467B-BBEF-FCD2C5C690AF}"/>
              </a:ext>
            </a:extLst>
          </p:cNvPr>
          <p:cNvGrpSpPr/>
          <p:nvPr/>
        </p:nvGrpSpPr>
        <p:grpSpPr>
          <a:xfrm>
            <a:off x="8666962" y="3349149"/>
            <a:ext cx="3414717" cy="1200329"/>
            <a:chOff x="4128119" y="3328935"/>
            <a:chExt cx="3414717" cy="1200329"/>
          </a:xfrm>
        </p:grpSpPr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98924CF3-A294-4821-A98F-A64DD32F6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8119" y="3328935"/>
              <a:ext cx="2286341" cy="1200329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04FE35-0B1A-4C81-8012-94B3DFCA9F9B}"/>
                </a:ext>
              </a:extLst>
            </p:cNvPr>
            <p:cNvSpPr/>
            <p:nvPr/>
          </p:nvSpPr>
          <p:spPr>
            <a:xfrm>
              <a:off x="5879229" y="3595871"/>
              <a:ext cx="1663607" cy="400110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marL="0" lvl="1" fontAlgn="base"/>
              <a:r>
                <a:rPr lang="en-US" sz="2600" b="1" dirty="0"/>
                <a:t>2020-12-15</a:t>
              </a:r>
              <a:endParaRPr lang="en-US" sz="26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02E285A-CEB1-A24D-B555-802BB51BE43D}"/>
              </a:ext>
            </a:extLst>
          </p:cNvPr>
          <p:cNvSpPr txBox="1"/>
          <p:nvPr/>
        </p:nvSpPr>
        <p:spPr>
          <a:xfrm>
            <a:off x="651255" y="1575549"/>
            <a:ext cx="265154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Esoteric 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&amp; Expensive Techniques Deployed…</a:t>
            </a:r>
          </a:p>
          <a:p>
            <a:pPr marL="14288"/>
            <a:endParaRPr lang="en-US" sz="2600" b="1" dirty="0">
              <a:solidFill>
                <a:schemeClr val="bg1"/>
              </a:solidFill>
              <a:cs typeface="Segoe UI Semilight" panose="020B04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In Hopes Of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Extracting A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Competitive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Edge</a:t>
            </a:r>
            <a:r>
              <a:rPr lang="en-US" sz="2600" b="1" i="1" dirty="0">
                <a:solidFill>
                  <a:schemeClr val="bg1"/>
                </a:solidFill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F5603A-A3EE-4BB7-B9B5-A21F62AD853A}"/>
              </a:ext>
            </a:extLst>
          </p:cNvPr>
          <p:cNvSpPr txBox="1"/>
          <p:nvPr/>
        </p:nvSpPr>
        <p:spPr>
          <a:xfrm>
            <a:off x="1690947" y="1006233"/>
            <a:ext cx="13837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</a:t>
            </a:r>
            <a:r>
              <a:rPr lang="en-US" sz="700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tPossible</a:t>
            </a:r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153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638869B-BAED-4087-8F7B-F05A80727DE3}"/>
              </a:ext>
            </a:extLst>
          </p:cNvPr>
          <p:cNvSpPr/>
          <p:nvPr/>
        </p:nvSpPr>
        <p:spPr>
          <a:xfrm>
            <a:off x="0" y="0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Page - 6</a:t>
            </a:r>
          </a:p>
        </p:txBody>
      </p:sp>
      <p:sp>
        <p:nvSpPr>
          <p:cNvPr id="24" name="Google Shape;310;p7">
            <a:extLst>
              <a:ext uri="{FF2B5EF4-FFF2-40B4-BE49-F238E27FC236}">
                <a16:creationId xmlns:a16="http://schemas.microsoft.com/office/drawing/2014/main" id="{BA07B4FA-97B9-4A9C-90D5-3193277E6E3C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C44C01-2AEB-49D5-849E-CAE661C77C32}"/>
              </a:ext>
            </a:extLst>
          </p:cNvPr>
          <p:cNvSpPr txBox="1"/>
          <p:nvPr/>
        </p:nvSpPr>
        <p:spPr>
          <a:xfrm>
            <a:off x="711750" y="1888452"/>
            <a:ext cx="26532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1913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But…</a:t>
            </a:r>
          </a:p>
          <a:p>
            <a:pPr marL="61913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Where </a:t>
            </a:r>
          </a:p>
          <a:p>
            <a:pPr marL="61913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Fiber </a:t>
            </a:r>
          </a:p>
          <a:p>
            <a:pPr marL="61913"/>
            <a:r>
              <a:rPr lang="en-US" sz="2600" b="1" dirty="0">
                <a:solidFill>
                  <a:schemeClr val="bg1"/>
                </a:solidFill>
                <a:cs typeface="Segoe UI Semilight" panose="020B0402040204020203" pitchFamily="34" charset="0"/>
              </a:rPr>
              <a:t>Ends…</a:t>
            </a:r>
          </a:p>
          <a:p>
            <a:pPr marL="61913"/>
            <a:endParaRPr lang="en-US" sz="2600" b="1" dirty="0">
              <a:solidFill>
                <a:schemeClr val="bg1"/>
              </a:solidFill>
              <a:cs typeface="Segoe UI Semilight" panose="020B0402040204020203" pitchFamily="34" charset="0"/>
            </a:endParaRPr>
          </a:p>
          <a:p>
            <a:pPr marL="61913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Data </a:t>
            </a:r>
          </a:p>
          <a:p>
            <a:pPr marL="61913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Throughput Challenges </a:t>
            </a:r>
          </a:p>
          <a:p>
            <a:pPr marL="61913" algn="r"/>
            <a:r>
              <a:rPr lang="en-US" sz="2600" b="1" i="1" dirty="0">
                <a:solidFill>
                  <a:srgbClr val="1098F7"/>
                </a:solidFill>
                <a:cs typeface="Segoe UI Semilight" panose="020B0402040204020203" pitchFamily="34" charset="0"/>
              </a:rPr>
              <a:t>Begin</a:t>
            </a:r>
            <a:endParaRPr lang="en-US" sz="2600" b="1" i="1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CFA051-45C7-4C55-810E-3635569B9C67}"/>
              </a:ext>
            </a:extLst>
          </p:cNvPr>
          <p:cNvGrpSpPr/>
          <p:nvPr/>
        </p:nvGrpSpPr>
        <p:grpSpPr>
          <a:xfrm>
            <a:off x="4128119" y="730147"/>
            <a:ext cx="7948424" cy="2949900"/>
            <a:chOff x="4128119" y="1458510"/>
            <a:chExt cx="7948424" cy="29499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9CEB3B-A777-4ADE-925F-F40A799C07CC}"/>
                </a:ext>
              </a:extLst>
            </p:cNvPr>
            <p:cNvSpPr/>
            <p:nvPr/>
          </p:nvSpPr>
          <p:spPr>
            <a:xfrm>
              <a:off x="4128119" y="1458510"/>
              <a:ext cx="7948424" cy="2154436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lvl="1" fontAlgn="base"/>
              <a:r>
                <a:rPr lang="en-US" sz="2800" b="1" i="1" dirty="0"/>
                <a:t>“…the bandwidth requirement may temporarily be significantly higher than the average…”</a:t>
              </a:r>
            </a:p>
            <a:p>
              <a:pPr lvl="1" fontAlgn="base"/>
              <a:endParaRPr lang="en-US" sz="2800" b="1" i="1" dirty="0"/>
            </a:p>
            <a:p>
              <a:pPr lvl="1" fontAlgn="base"/>
              <a:r>
                <a:rPr lang="en-US" sz="2800" b="1" i="1" dirty="0"/>
                <a:t>“…microbursts should be considered when calculating bandwidth requirements...”</a:t>
              </a:r>
            </a:p>
          </p:txBody>
        </p:sp>
        <p:pic>
          <p:nvPicPr>
            <p:cNvPr id="1026" name="Picture 2" descr="Nasdaq | Brands of the World™ | Download vector logos and logotypes">
              <a:extLst>
                <a:ext uri="{FF2B5EF4-FFF2-40B4-BE49-F238E27FC236}">
                  <a16:creationId xmlns:a16="http://schemas.microsoft.com/office/drawing/2014/main" id="{985029CD-F80E-7941-9274-039642F04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79" b="33690"/>
            <a:stretch/>
          </p:blipFill>
          <p:spPr bwMode="auto">
            <a:xfrm>
              <a:off x="7868629" y="3803375"/>
              <a:ext cx="2476500" cy="605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9AF07FE-DED3-42C9-844E-E1C4076C1963}"/>
                </a:ext>
              </a:extLst>
            </p:cNvPr>
            <p:cNvSpPr/>
            <p:nvPr/>
          </p:nvSpPr>
          <p:spPr>
            <a:xfrm>
              <a:off x="10412936" y="3803375"/>
              <a:ext cx="1663607" cy="400110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marL="0" lvl="1" fontAlgn="base"/>
              <a:r>
                <a:rPr lang="en-US" sz="2600" b="1" dirty="0"/>
                <a:t>2021-01-05</a:t>
              </a:r>
              <a:endParaRPr lang="en-US" sz="260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F37BB094-CD4D-4509-84DA-086AE646C948}"/>
              </a:ext>
            </a:extLst>
          </p:cNvPr>
          <p:cNvSpPr/>
          <p:nvPr/>
        </p:nvSpPr>
        <p:spPr>
          <a:xfrm>
            <a:off x="4133254" y="5884069"/>
            <a:ext cx="794842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The Exchanges Are Warning Us…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C80310B-F4DE-4CE8-9ECE-E745D9480122}"/>
              </a:ext>
            </a:extLst>
          </p:cNvPr>
          <p:cNvGrpSpPr/>
          <p:nvPr/>
        </p:nvGrpSpPr>
        <p:grpSpPr>
          <a:xfrm>
            <a:off x="4128119" y="4111583"/>
            <a:ext cx="7948424" cy="1394926"/>
            <a:chOff x="4128119" y="1458510"/>
            <a:chExt cx="7948424" cy="13949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02C384-96F0-446C-9A4A-159BF0B93715}"/>
                </a:ext>
              </a:extLst>
            </p:cNvPr>
            <p:cNvSpPr/>
            <p:nvPr/>
          </p:nvSpPr>
          <p:spPr>
            <a:xfrm>
              <a:off x="4128119" y="1458510"/>
              <a:ext cx="7948424" cy="861774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lvl="1" fontAlgn="base"/>
              <a:r>
                <a:rPr lang="en-US" sz="2800" b="1" i="1" dirty="0"/>
                <a:t>“…</a:t>
              </a:r>
              <a:r>
                <a:rPr lang="en-US" sz="2800" b="1" i="1" dirty="0" err="1"/>
                <a:t>Cboe</a:t>
              </a:r>
              <a:r>
                <a:rPr lang="en-US" sz="2800" b="1" i="1" dirty="0"/>
                <a:t> data will have microbursts…these microbursts will exceed the peak rates…”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27BEA5-3A45-44F8-95E8-39AE5881DCD6}"/>
                </a:ext>
              </a:extLst>
            </p:cNvPr>
            <p:cNvSpPr/>
            <p:nvPr/>
          </p:nvSpPr>
          <p:spPr>
            <a:xfrm>
              <a:off x="10412936" y="2453326"/>
              <a:ext cx="1663607" cy="400110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marL="0" lvl="1" fontAlgn="base"/>
              <a:r>
                <a:rPr lang="en-US" sz="2600" b="1" dirty="0"/>
                <a:t>2020-12-09</a:t>
              </a:r>
              <a:endParaRPr lang="en-US" sz="2600" dirty="0"/>
            </a:p>
          </p:txBody>
        </p:sp>
      </p:grp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7C572DD-6C6C-4597-A2DC-B274BB3E1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903" y="5055209"/>
            <a:ext cx="1411719" cy="4896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2B48302-4735-4B78-A325-40DB66F55D57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33" name="Google Shape;310;p7">
            <a:extLst>
              <a:ext uri="{FF2B5EF4-FFF2-40B4-BE49-F238E27FC236}">
                <a16:creationId xmlns:a16="http://schemas.microsoft.com/office/drawing/2014/main" id="{C57973B4-4CAC-4E76-8131-2C305BE6A6CD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644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20BA1A6-CFA8-41FB-A63B-EC3CCA4CDDB8}"/>
              </a:ext>
            </a:extLst>
          </p:cNvPr>
          <p:cNvSpPr/>
          <p:nvPr/>
        </p:nvSpPr>
        <p:spPr>
          <a:xfrm>
            <a:off x="4133254" y="5884069"/>
            <a:ext cx="7948425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2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When Market Activity Spikes Your Trading Suffers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0" y="0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Page - 7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54A84F-442B-9C44-B1A6-6B354760789B}"/>
              </a:ext>
            </a:extLst>
          </p:cNvPr>
          <p:cNvSpPr/>
          <p:nvPr/>
        </p:nvSpPr>
        <p:spPr>
          <a:xfrm>
            <a:off x="5639684" y="293487"/>
            <a:ext cx="4602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Leading, High-End NIC @10GbE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E828C5-B921-5743-9015-6F2B1E2FD362}"/>
              </a:ext>
            </a:extLst>
          </p:cNvPr>
          <p:cNvSpPr txBox="1"/>
          <p:nvPr/>
        </p:nvSpPr>
        <p:spPr>
          <a:xfrm>
            <a:off x="712580" y="1729607"/>
            <a:ext cx="265154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Market 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Data Rates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Typically Exceed</a:t>
            </a:r>
          </a:p>
          <a:p>
            <a:pPr marL="14288"/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1000Mbps…</a:t>
            </a:r>
          </a:p>
          <a:p>
            <a:pPr marL="14288"/>
            <a:endParaRPr lang="en-US" sz="26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Significantly Surpassing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High-End NIC Capabilities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194D9F-14FD-40CC-B9EA-FBEFA6AE040B}"/>
              </a:ext>
            </a:extLst>
          </p:cNvPr>
          <p:cNvSpPr txBox="1"/>
          <p:nvPr/>
        </p:nvSpPr>
        <p:spPr>
          <a:xfrm>
            <a:off x="7210185" y="1503170"/>
            <a:ext cx="4585679" cy="36070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68288" indent="-268288">
              <a:lnSpc>
                <a:spcPct val="200000"/>
              </a:lnSpc>
              <a:buClr>
                <a:srgbClr val="C80000"/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i="1" dirty="0">
                <a:solidFill>
                  <a:srgbClr val="C8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Achieves &lt;40%</a:t>
            </a:r>
            <a:r>
              <a:rPr lang="en-US" b="1" dirty="0">
                <a:solidFill>
                  <a:srgbClr val="C8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 Required Throughput</a:t>
            </a:r>
          </a:p>
          <a:p>
            <a:pPr marL="268288" indent="-268288">
              <a:lnSpc>
                <a:spcPct val="200000"/>
              </a:lnSpc>
              <a:buClr>
                <a:srgbClr val="C80000"/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rgbClr val="C8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90th </a:t>
            </a:r>
            <a:r>
              <a:rPr lang="en-US" b="1" dirty="0" err="1">
                <a:solidFill>
                  <a:srgbClr val="C8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Pctl</a:t>
            </a:r>
            <a:r>
              <a:rPr lang="en-US" b="1" dirty="0">
                <a:solidFill>
                  <a:srgbClr val="C8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 T2T Latency: </a:t>
            </a:r>
            <a:r>
              <a:rPr lang="en-US" b="1" i="1" dirty="0">
                <a:solidFill>
                  <a:srgbClr val="C8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927ns/∞</a:t>
            </a:r>
            <a:r>
              <a:rPr lang="en-US" b="1" i="1" baseline="30000" dirty="0">
                <a:solidFill>
                  <a:srgbClr val="C8000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</a:t>
            </a:r>
          </a:p>
          <a:p>
            <a:pPr marL="268288" indent="-268288">
              <a:lnSpc>
                <a:spcPct val="200000"/>
              </a:lnSpc>
              <a:buClr>
                <a:srgbClr val="C80000"/>
              </a:buClr>
              <a:buSzPct val="75000"/>
              <a:buFont typeface="Wingdings" panose="05000000000000000000" pitchFamily="2" charset="2"/>
              <a:buChar char=""/>
            </a:pPr>
            <a:endParaRPr lang="en-US" b="1" i="1" baseline="30000" dirty="0">
              <a:solidFill>
                <a:srgbClr val="C80000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Designed for General-Purpose Use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Not Customizable or Upgradable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Prone to x86-64 Architecture Bottlenecks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See Appendix 2 for </a:t>
            </a:r>
            <a:r>
              <a:rPr lang="en-US" b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Naros.TaSR</a:t>
            </a: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™ Results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C9186F-304D-49B7-97BF-FD5C7E94588C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59" name="Google Shape;310;p7">
            <a:extLst>
              <a:ext uri="{FF2B5EF4-FFF2-40B4-BE49-F238E27FC236}">
                <a16:creationId xmlns:a16="http://schemas.microsoft.com/office/drawing/2014/main" id="{07369EFA-1B8A-4012-A49D-AC3BD72E8BF9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311B5BB-2360-E44D-B84F-A81AE56B49AB}"/>
              </a:ext>
            </a:extLst>
          </p:cNvPr>
          <p:cNvSpPr/>
          <p:nvPr/>
        </p:nvSpPr>
        <p:spPr>
          <a:xfrm>
            <a:off x="7940955" y="2649382"/>
            <a:ext cx="3525622" cy="215444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75000"/>
            </a:pPr>
            <a:r>
              <a:rPr lang="en-US" sz="1400" b="1" i="1" baseline="30000" dirty="0">
                <a:solidFill>
                  <a:srgbClr val="C80000"/>
                </a:solidFill>
                <a:cs typeface="Segoe UI Semilight" panose="020B0402040204020203" pitchFamily="34" charset="0"/>
              </a:rPr>
              <a:t>1</a:t>
            </a:r>
            <a:r>
              <a:rPr lang="en-US" sz="1400" b="1" i="1" dirty="0">
                <a:solidFill>
                  <a:srgbClr val="C80000"/>
                </a:solidFill>
                <a:cs typeface="Segoe UI Semilight" panose="020B0402040204020203" pitchFamily="34" charset="0"/>
              </a:rPr>
              <a:t> 927ns Through 805Mbps; fails at higher rates</a:t>
            </a:r>
          </a:p>
        </p:txBody>
      </p:sp>
      <p:sp>
        <p:nvSpPr>
          <p:cNvPr id="210" name="Google Shape;310;p7">
            <a:extLst>
              <a:ext uri="{FF2B5EF4-FFF2-40B4-BE49-F238E27FC236}">
                <a16:creationId xmlns:a16="http://schemas.microsoft.com/office/drawing/2014/main" id="{F2CD14FA-780B-478C-B6F2-D4AFEE519F81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D5A6C3-08EA-4DBD-8355-5603857533AB}"/>
              </a:ext>
            </a:extLst>
          </p:cNvPr>
          <p:cNvGrpSpPr/>
          <p:nvPr/>
        </p:nvGrpSpPr>
        <p:grpSpPr>
          <a:xfrm>
            <a:off x="4403238" y="1372321"/>
            <a:ext cx="2281987" cy="1218019"/>
            <a:chOff x="4356333" y="1290339"/>
            <a:chExt cx="2281987" cy="1218019"/>
          </a:xfrm>
        </p:grpSpPr>
        <p:sp>
          <p:nvSpPr>
            <p:cNvPr id="60" name="Google Shape;316;p7">
              <a:extLst>
                <a:ext uri="{FF2B5EF4-FFF2-40B4-BE49-F238E27FC236}">
                  <a16:creationId xmlns:a16="http://schemas.microsoft.com/office/drawing/2014/main" id="{E91FA3CB-8A34-462B-9560-AAF579FB0AA2}"/>
                </a:ext>
              </a:extLst>
            </p:cNvPr>
            <p:cNvSpPr/>
            <p:nvPr/>
          </p:nvSpPr>
          <p:spPr>
            <a:xfrm>
              <a:off x="5253902" y="1556983"/>
              <a:ext cx="1370791" cy="949140"/>
            </a:xfrm>
            <a:prstGeom prst="roundRect">
              <a:avLst>
                <a:gd name="adj" fmla="val 1621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NIC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16;p7">
              <a:extLst>
                <a:ext uri="{FF2B5EF4-FFF2-40B4-BE49-F238E27FC236}">
                  <a16:creationId xmlns:a16="http://schemas.microsoft.com/office/drawing/2014/main" id="{826CBB62-0A15-4A08-9544-5C9271C83E43}"/>
                </a:ext>
              </a:extLst>
            </p:cNvPr>
            <p:cNvSpPr/>
            <p:nvPr/>
          </p:nvSpPr>
          <p:spPr>
            <a:xfrm>
              <a:off x="4366880" y="1557166"/>
              <a:ext cx="758457" cy="948775"/>
            </a:xfrm>
            <a:prstGeom prst="roundRect">
              <a:avLst>
                <a:gd name="adj" fmla="val 5580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Motherboard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93;p5">
              <a:extLst>
                <a:ext uri="{FF2B5EF4-FFF2-40B4-BE49-F238E27FC236}">
                  <a16:creationId xmlns:a16="http://schemas.microsoft.com/office/drawing/2014/main" id="{9CBFA4FD-EDF1-4D55-A56C-87780C9E5FCC}"/>
                </a:ext>
              </a:extLst>
            </p:cNvPr>
            <p:cNvSpPr/>
            <p:nvPr/>
          </p:nvSpPr>
          <p:spPr>
            <a:xfrm rot="16200000">
              <a:off x="4712815" y="1986553"/>
              <a:ext cx="953610" cy="90000"/>
            </a:xfrm>
            <a:prstGeom prst="roundRect">
              <a:avLst>
                <a:gd name="adj" fmla="val 24647"/>
              </a:avLst>
            </a:prstGeom>
            <a:pattFill prst="dkHorz">
              <a:fgClr>
                <a:srgbClr val="FFFFFF">
                  <a:lumMod val="8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PCIe</a:t>
              </a: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16;p7">
              <a:extLst>
                <a:ext uri="{FF2B5EF4-FFF2-40B4-BE49-F238E27FC236}">
                  <a16:creationId xmlns:a16="http://schemas.microsoft.com/office/drawing/2014/main" id="{B5598C76-6143-4B6B-93D9-96FDB5185F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0400" y="1905553"/>
              <a:ext cx="251998" cy="252000"/>
            </a:xfrm>
            <a:prstGeom prst="roundRect">
              <a:avLst>
                <a:gd name="adj" fmla="val 5580"/>
              </a:avLst>
            </a:prstGeom>
            <a:pattFill prst="smCheck">
              <a:fgClr>
                <a:srgbClr val="FFFFFF">
                  <a:lumMod val="7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282828">
                  <a:lumMod val="75000"/>
                  <a:lumOff val="2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CPU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D7135FA-3B23-493C-9971-989E3717DBE0}"/>
                </a:ext>
              </a:extLst>
            </p:cNvPr>
            <p:cNvGrpSpPr/>
            <p:nvPr/>
          </p:nvGrpSpPr>
          <p:grpSpPr>
            <a:xfrm>
              <a:off x="5918320" y="1736702"/>
              <a:ext cx="720000" cy="589703"/>
              <a:chOff x="5426037" y="1807600"/>
              <a:chExt cx="360000" cy="589703"/>
            </a:xfrm>
          </p:grpSpPr>
          <p:sp>
            <p:nvSpPr>
              <p:cNvPr id="76" name="Google Shape;314;p7">
                <a:extLst>
                  <a:ext uri="{FF2B5EF4-FFF2-40B4-BE49-F238E27FC236}">
                    <a16:creationId xmlns:a16="http://schemas.microsoft.com/office/drawing/2014/main" id="{3A0644F3-40B0-4F5C-81DC-F2C4836F85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1807600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600" b="1" kern="0" dirty="0">
                    <a:solidFill>
                      <a:srgbClr val="282828"/>
                    </a:solidFill>
                    <a:latin typeface="Arial"/>
                    <a:cs typeface="Arial"/>
                    <a:sym typeface="Arial"/>
                  </a:rPr>
                  <a:t>Rx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314;p7">
                <a:extLst>
                  <a:ext uri="{FF2B5EF4-FFF2-40B4-BE49-F238E27FC236}">
                    <a16:creationId xmlns:a16="http://schemas.microsoft.com/office/drawing/2014/main" id="{BC943416-04A7-4D23-A1E3-A6F9F3D3C7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2279811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" name="Google Shape;161;p5">
              <a:extLst>
                <a:ext uri="{FF2B5EF4-FFF2-40B4-BE49-F238E27FC236}">
                  <a16:creationId xmlns:a16="http://schemas.microsoft.com/office/drawing/2014/main" id="{0AE2D694-FF61-4219-869A-C243B1AB9B96}"/>
                </a:ext>
              </a:extLst>
            </p:cNvPr>
            <p:cNvCxnSpPr>
              <a:cxnSpLocks/>
              <a:stCxn id="63" idx="0"/>
              <a:endCxn id="76" idx="1"/>
            </p:cNvCxnSpPr>
            <p:nvPr/>
          </p:nvCxnSpPr>
          <p:spPr>
            <a:xfrm rot="5400000" flipH="1" flipV="1">
              <a:off x="5392307" y="1379541"/>
              <a:ext cx="110105" cy="941921"/>
            </a:xfrm>
            <a:prstGeom prst="bentConnector2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cxnSp>
          <p:nvCxnSpPr>
            <p:cNvPr id="66" name="Google Shape;161;p5">
              <a:extLst>
                <a:ext uri="{FF2B5EF4-FFF2-40B4-BE49-F238E27FC236}">
                  <a16:creationId xmlns:a16="http://schemas.microsoft.com/office/drawing/2014/main" id="{FCB05899-636A-4D52-A207-CA8B16241984}"/>
                </a:ext>
              </a:extLst>
            </p:cNvPr>
            <p:cNvCxnSpPr>
              <a:cxnSpLocks/>
              <a:stCxn id="72" idx="1"/>
              <a:endCxn id="63" idx="2"/>
            </p:cNvCxnSpPr>
            <p:nvPr/>
          </p:nvCxnSpPr>
          <p:spPr>
            <a:xfrm rot="10800000">
              <a:off x="4976400" y="2157553"/>
              <a:ext cx="941921" cy="110106"/>
            </a:xfrm>
            <a:prstGeom prst="bentConnector2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sp>
          <p:nvSpPr>
            <p:cNvPr id="67" name="Google Shape;316;p7">
              <a:extLst>
                <a:ext uri="{FF2B5EF4-FFF2-40B4-BE49-F238E27FC236}">
                  <a16:creationId xmlns:a16="http://schemas.microsoft.com/office/drawing/2014/main" id="{8DE2E354-BB19-4009-8FA7-4753948301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9785" y="1905553"/>
              <a:ext cx="251998" cy="252000"/>
            </a:xfrm>
            <a:prstGeom prst="roundRect">
              <a:avLst>
                <a:gd name="adj" fmla="val 5580"/>
              </a:avLst>
            </a:prstGeom>
            <a:solidFill>
              <a:srgbClr val="282828">
                <a:lumMod val="75000"/>
                <a:lumOff val="25000"/>
              </a:srgbClr>
            </a:solidFill>
            <a:ln w="1270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T2T</a:t>
              </a:r>
            </a:p>
          </p:txBody>
        </p:sp>
        <p:cxnSp>
          <p:nvCxnSpPr>
            <p:cNvPr id="68" name="Google Shape;319;p7">
              <a:extLst>
                <a:ext uri="{FF2B5EF4-FFF2-40B4-BE49-F238E27FC236}">
                  <a16:creationId xmlns:a16="http://schemas.microsoft.com/office/drawing/2014/main" id="{80B84BB6-CA56-40BE-9385-CF5289ED26A9}"/>
                </a:ext>
              </a:extLst>
            </p:cNvPr>
            <p:cNvCxnSpPr>
              <a:cxnSpLocks/>
              <a:stCxn id="67" idx="3"/>
              <a:endCxn id="63" idx="1"/>
            </p:cNvCxnSpPr>
            <p:nvPr/>
          </p:nvCxnSpPr>
          <p:spPr>
            <a:xfrm>
              <a:off x="4671783" y="2031553"/>
              <a:ext cx="178617" cy="0"/>
            </a:xfrm>
            <a:prstGeom prst="straightConnector1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triangle" w="med" len="sm"/>
            </a:ln>
          </p:spPr>
        </p:cxn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0219913-9C81-4351-AB4B-A93BF3E4A031}"/>
                </a:ext>
              </a:extLst>
            </p:cNvPr>
            <p:cNvSpPr/>
            <p:nvPr/>
          </p:nvSpPr>
          <p:spPr>
            <a:xfrm>
              <a:off x="4356333" y="1290339"/>
              <a:ext cx="2114896" cy="230832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5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Architecture/Structure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B27A8F-E60F-4C94-B4D7-AB2B9F597310}"/>
              </a:ext>
            </a:extLst>
          </p:cNvPr>
          <p:cNvGrpSpPr/>
          <p:nvPr/>
        </p:nvGrpSpPr>
        <p:grpSpPr>
          <a:xfrm>
            <a:off x="4174522" y="2960828"/>
            <a:ext cx="2583239" cy="2440912"/>
            <a:chOff x="4165406" y="2960828"/>
            <a:chExt cx="2583239" cy="2440912"/>
          </a:xfrm>
        </p:grpSpPr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DAED2599-DA86-4108-9D20-C720675E8BFA}"/>
                </a:ext>
              </a:extLst>
            </p:cNvPr>
            <p:cNvSpPr/>
            <p:nvPr/>
          </p:nvSpPr>
          <p:spPr>
            <a:xfrm>
              <a:off x="4644066" y="4978984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9557193-0C83-4FE1-AB11-77707BB42FA7}"/>
                </a:ext>
              </a:extLst>
            </p:cNvPr>
            <p:cNvSpPr/>
            <p:nvPr/>
          </p:nvSpPr>
          <p:spPr>
            <a:xfrm>
              <a:off x="4701903" y="4978984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F25EFBD2-30A8-404B-9979-535DF8308A67}"/>
                </a:ext>
              </a:extLst>
            </p:cNvPr>
            <p:cNvSpPr/>
            <p:nvPr/>
          </p:nvSpPr>
          <p:spPr>
            <a:xfrm>
              <a:off x="4759740" y="4978984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D10C1469-EBCE-4755-9A16-C50CB3DA823B}"/>
                </a:ext>
              </a:extLst>
            </p:cNvPr>
            <p:cNvSpPr/>
            <p:nvPr/>
          </p:nvSpPr>
          <p:spPr>
            <a:xfrm>
              <a:off x="4817577" y="4978984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0B80C6B3-71E8-4B63-A97B-F8FBD94E2E89}"/>
                </a:ext>
              </a:extLst>
            </p:cNvPr>
            <p:cNvSpPr/>
            <p:nvPr/>
          </p:nvSpPr>
          <p:spPr>
            <a:xfrm>
              <a:off x="4644066" y="4921147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87551D39-B65D-4B07-B3DE-D666B013C3EE}"/>
                </a:ext>
              </a:extLst>
            </p:cNvPr>
            <p:cNvSpPr/>
            <p:nvPr/>
          </p:nvSpPr>
          <p:spPr>
            <a:xfrm>
              <a:off x="4701903" y="4921147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1AFCDD40-009F-4A1D-B0FC-3E41E0C767D6}"/>
                </a:ext>
              </a:extLst>
            </p:cNvPr>
            <p:cNvSpPr/>
            <p:nvPr/>
          </p:nvSpPr>
          <p:spPr>
            <a:xfrm>
              <a:off x="4759740" y="4921147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794004B3-52BA-45D7-AFFA-81BFE850CBAE}"/>
                </a:ext>
              </a:extLst>
            </p:cNvPr>
            <p:cNvSpPr/>
            <p:nvPr/>
          </p:nvSpPr>
          <p:spPr>
            <a:xfrm>
              <a:off x="4817577" y="4921147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57FE774-75EE-4E45-98B1-299843CF08E4}"/>
                </a:ext>
              </a:extLst>
            </p:cNvPr>
            <p:cNvSpPr/>
            <p:nvPr/>
          </p:nvSpPr>
          <p:spPr>
            <a:xfrm>
              <a:off x="4644066" y="4863310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492F70EA-A87E-472B-8A47-1E79BF0CDB38}"/>
                </a:ext>
              </a:extLst>
            </p:cNvPr>
            <p:cNvSpPr/>
            <p:nvPr/>
          </p:nvSpPr>
          <p:spPr>
            <a:xfrm>
              <a:off x="4701903" y="4863310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676C16BB-85BD-44F7-92A1-2C8D305A488A}"/>
                </a:ext>
              </a:extLst>
            </p:cNvPr>
            <p:cNvSpPr/>
            <p:nvPr/>
          </p:nvSpPr>
          <p:spPr>
            <a:xfrm>
              <a:off x="4759740" y="4863310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277D7BD8-B214-431F-B0AD-D67D2ECAC249}"/>
                </a:ext>
              </a:extLst>
            </p:cNvPr>
            <p:cNvSpPr/>
            <p:nvPr/>
          </p:nvSpPr>
          <p:spPr>
            <a:xfrm>
              <a:off x="4817577" y="4863310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B97DD60-5A00-46F7-85DE-257E3EF35B73}"/>
                </a:ext>
              </a:extLst>
            </p:cNvPr>
            <p:cNvSpPr/>
            <p:nvPr/>
          </p:nvSpPr>
          <p:spPr>
            <a:xfrm>
              <a:off x="4644066" y="4805473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029E87-E907-4C04-A342-0685981B4873}"/>
                </a:ext>
              </a:extLst>
            </p:cNvPr>
            <p:cNvSpPr/>
            <p:nvPr/>
          </p:nvSpPr>
          <p:spPr>
            <a:xfrm>
              <a:off x="4701903" y="4805473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650B7585-8A12-48A2-8B6A-2182AB4AD972}"/>
                </a:ext>
              </a:extLst>
            </p:cNvPr>
            <p:cNvSpPr/>
            <p:nvPr/>
          </p:nvSpPr>
          <p:spPr>
            <a:xfrm>
              <a:off x="4759740" y="4805473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3715FAAD-F8FF-461E-8FCD-5D2310CAA419}"/>
                </a:ext>
              </a:extLst>
            </p:cNvPr>
            <p:cNvSpPr/>
            <p:nvPr/>
          </p:nvSpPr>
          <p:spPr>
            <a:xfrm>
              <a:off x="4817577" y="4805473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5143BAE-BB2A-4FB6-AE21-D0170C24EDBB}"/>
                </a:ext>
              </a:extLst>
            </p:cNvPr>
            <p:cNvGrpSpPr/>
            <p:nvPr/>
          </p:nvGrpSpPr>
          <p:grpSpPr>
            <a:xfrm>
              <a:off x="4165406" y="2960828"/>
              <a:ext cx="2583239" cy="2440912"/>
              <a:chOff x="4512326" y="2960828"/>
              <a:chExt cx="2583239" cy="2440912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F7442A9-84EE-4884-B5BF-E9D8E5A75909}"/>
                  </a:ext>
                </a:extLst>
              </p:cNvPr>
              <p:cNvSpPr/>
              <p:nvPr/>
            </p:nvSpPr>
            <p:spPr>
              <a:xfrm>
                <a:off x="4725496" y="5111278"/>
                <a:ext cx="216000" cy="92333"/>
              </a:xfrm>
              <a:prstGeom prst="rect">
                <a:avLst/>
              </a:prstGeom>
              <a:effectLst>
                <a:glow rad="63500">
                  <a:schemeClr val="bg2">
                    <a:lumMod val="25000"/>
                    <a:alpha val="40000"/>
                  </a:schemeClr>
                </a:glow>
              </a:effectLst>
            </p:spPr>
            <p:txBody>
              <a:bodyPr wrap="square" lIns="0" tIns="0" rIns="0" bIns="0">
                <a:spAutoFit/>
              </a:bodyPr>
              <a:lstStyle/>
              <a:p>
                <a:pPr algn="r">
                  <a:buClr>
                    <a:schemeClr val="tx1">
                      <a:lumMod val="85000"/>
                      <a:lumOff val="15000"/>
                    </a:schemeClr>
                  </a:buClr>
                  <a:buSzPct val="75000"/>
                </a:pPr>
                <a:r>
                  <a:rPr lang="en-US" sz="600" b="1" i="1" dirty="0">
                    <a:cs typeface="Segoe UI Semilight" panose="020B0402040204020203" pitchFamily="34" charset="0"/>
                  </a:rPr>
                  <a:t>100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61C6B03-D3B6-4EA9-8215-3D4B98D9CD11}"/>
                  </a:ext>
                </a:extLst>
              </p:cNvPr>
              <p:cNvGrpSpPr/>
              <p:nvPr/>
            </p:nvGrpSpPr>
            <p:grpSpPr>
              <a:xfrm>
                <a:off x="4512326" y="2960828"/>
                <a:ext cx="2583239" cy="2440912"/>
                <a:chOff x="4512326" y="2960828"/>
                <a:chExt cx="2583239" cy="2440912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BB50495-164D-4C79-85DA-D3367BF9D542}"/>
                    </a:ext>
                  </a:extLst>
                </p:cNvPr>
                <p:cNvSpPr/>
                <p:nvPr/>
              </p:nvSpPr>
              <p:spPr>
                <a:xfrm>
                  <a:off x="4741723" y="2960828"/>
                  <a:ext cx="2353842" cy="230832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1500" b="1" i="1" dirty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Stressed Performance</a:t>
                  </a:r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6BE2A399-7F29-4D32-87E0-326855F56009}"/>
                    </a:ext>
                  </a:extLst>
                </p:cNvPr>
                <p:cNvGrpSpPr/>
                <p:nvPr/>
              </p:nvGrpSpPr>
              <p:grpSpPr>
                <a:xfrm>
                  <a:off x="4941496" y="5054996"/>
                  <a:ext cx="2070000" cy="54000"/>
                  <a:chOff x="4316751" y="5375806"/>
                  <a:chExt cx="2070000" cy="54000"/>
                </a:xfrm>
              </p:grpSpPr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417B437-2E4A-44B5-A892-266D4EB85A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6751" y="5402806"/>
                    <a:ext cx="207000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6A69C19B-9226-4CB2-BEAA-AADEA8FB5B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316751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5C77EB7C-E1C9-4D49-9C98-146A3865C2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34923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E007E648-17F2-485D-A3DB-05CA8556E7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85739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2ADA2010-0C6F-46DD-86E8-FFD3C0004C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137637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6F521E02-3D68-4588-B556-380D711230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41132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DAE63462-F30D-441C-B40E-0A30664A37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965227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CA10AC9-19CA-489A-AC5A-143399626857}"/>
                    </a:ext>
                  </a:extLst>
                </p:cNvPr>
                <p:cNvSpPr/>
                <p:nvPr/>
              </p:nvSpPr>
              <p:spPr>
                <a:xfrm>
                  <a:off x="6794484" y="5111278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7500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9244649-810A-47A3-857F-CF3D013CCF07}"/>
                    </a:ext>
                  </a:extLst>
                </p:cNvPr>
                <p:cNvSpPr/>
                <p:nvPr/>
              </p:nvSpPr>
              <p:spPr>
                <a:xfrm>
                  <a:off x="5144059" y="5110462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1000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3776138-5E6E-4432-A442-DC67E02A48B8}"/>
                    </a:ext>
                  </a:extLst>
                </p:cNvPr>
                <p:cNvSpPr/>
                <p:nvPr/>
              </p:nvSpPr>
              <p:spPr>
                <a:xfrm>
                  <a:off x="5550763" y="5110641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2000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CE3F644-47E6-401C-B052-198806779AEA}"/>
                    </a:ext>
                  </a:extLst>
                </p:cNvPr>
                <p:cNvSpPr/>
                <p:nvPr/>
              </p:nvSpPr>
              <p:spPr>
                <a:xfrm>
                  <a:off x="5961658" y="5111248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3000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FF57E14-65A1-42D0-9C2E-30F8CDA302A1}"/>
                    </a:ext>
                  </a:extLst>
                </p:cNvPr>
                <p:cNvSpPr/>
                <p:nvPr/>
              </p:nvSpPr>
              <p:spPr>
                <a:xfrm>
                  <a:off x="6376905" y="5109141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5000</a:t>
                  </a:r>
                </a:p>
              </p:txBody>
            </p: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68974AF6-D4E8-423F-9FA2-F2FF93C9DF2D}"/>
                    </a:ext>
                  </a:extLst>
                </p:cNvPr>
                <p:cNvGrpSpPr/>
                <p:nvPr/>
              </p:nvGrpSpPr>
              <p:grpSpPr>
                <a:xfrm rot="16200000">
                  <a:off x="4041586" y="4130690"/>
                  <a:ext cx="1800000" cy="54000"/>
                  <a:chOff x="4316751" y="5375806"/>
                  <a:chExt cx="2070000" cy="54000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45C5B6A6-4EC5-47A0-952E-4E6351FEE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6751" y="5402806"/>
                    <a:ext cx="2070000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D99C3E75-9FEA-4A01-980E-4D9CDC499E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34923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5573C0A1-A7A5-437A-A88E-081EA247C9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385739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847B7A82-3939-4B40-93AB-604D576115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137637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FFA9CC62-4BA1-4399-B02E-C2C85E6F9E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541132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3B85DE63-74FF-401F-A26F-8D8D020AF4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965227" y="5375806"/>
                    <a:ext cx="0" cy="5400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3C8D4E8C-840E-4720-B8C7-918A2889DD85}"/>
                    </a:ext>
                  </a:extLst>
                </p:cNvPr>
                <p:cNvSpPr/>
                <p:nvPr/>
              </p:nvSpPr>
              <p:spPr>
                <a:xfrm>
                  <a:off x="4668213" y="4651151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1000</a:t>
                  </a: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93E6AE6-17B2-4F32-982F-F03FD5D439B6}"/>
                    </a:ext>
                  </a:extLst>
                </p:cNvPr>
                <p:cNvSpPr/>
                <p:nvPr/>
              </p:nvSpPr>
              <p:spPr>
                <a:xfrm>
                  <a:off x="4668213" y="4296532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2000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9D79C4CC-40D9-4C24-8579-7D706945E0FE}"/>
                    </a:ext>
                  </a:extLst>
                </p:cNvPr>
                <p:cNvSpPr/>
                <p:nvPr/>
              </p:nvSpPr>
              <p:spPr>
                <a:xfrm>
                  <a:off x="4668213" y="3946245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3000</a:t>
                  </a: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3ED70E9-54FD-4626-8A9C-F9CF0917C09A}"/>
                    </a:ext>
                  </a:extLst>
                </p:cNvPr>
                <p:cNvSpPr/>
                <p:nvPr/>
              </p:nvSpPr>
              <p:spPr>
                <a:xfrm>
                  <a:off x="4668213" y="3576921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4000</a:t>
                  </a: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9635A116-4E3A-41B8-B1AC-9F2480665F81}"/>
                    </a:ext>
                  </a:extLst>
                </p:cNvPr>
                <p:cNvSpPr/>
                <p:nvPr/>
              </p:nvSpPr>
              <p:spPr>
                <a:xfrm>
                  <a:off x="4668213" y="3214066"/>
                  <a:ext cx="216000" cy="92333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600" b="1" i="1" dirty="0">
                      <a:cs typeface="Segoe UI Semilight" panose="020B0402040204020203" pitchFamily="34" charset="0"/>
                    </a:rPr>
                    <a:t>&gt;5000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D4CA28FF-5AB7-4B45-875B-85BF00D1F4D2}"/>
                    </a:ext>
                  </a:extLst>
                </p:cNvPr>
                <p:cNvSpPr/>
                <p:nvPr/>
              </p:nvSpPr>
              <p:spPr>
                <a:xfrm>
                  <a:off x="5056644" y="5247852"/>
                  <a:ext cx="1966385" cy="153888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ct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1000" b="1" i="1" dirty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Constant Throughput Rate - Mbps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A8777828-BEE9-4BD8-A7CC-02C048CF3AC7}"/>
                    </a:ext>
                  </a:extLst>
                </p:cNvPr>
                <p:cNvSpPr/>
                <p:nvPr/>
              </p:nvSpPr>
              <p:spPr>
                <a:xfrm rot="16200000">
                  <a:off x="3606077" y="4031447"/>
                  <a:ext cx="1966385" cy="153888"/>
                </a:xfrm>
                <a:prstGeom prst="rect">
                  <a:avLst/>
                </a:prstGeom>
                <a:effectLst>
                  <a:glow rad="63500">
                    <a:schemeClr val="bg2">
                      <a:lumMod val="25000"/>
                      <a:alpha val="40000"/>
                    </a:schemeClr>
                  </a:glow>
                </a:effectLst>
              </p:spPr>
              <p:txBody>
                <a:bodyPr wrap="square" lIns="0" tIns="0" rIns="0" bIns="0">
                  <a:spAutoFit/>
                </a:bodyPr>
                <a:lstStyle/>
                <a:p>
                  <a:pPr algn="ctr">
                    <a:buClr>
                      <a:schemeClr val="tx1">
                        <a:lumMod val="85000"/>
                        <a:lumOff val="15000"/>
                      </a:schemeClr>
                    </a:buClr>
                    <a:buSzPct val="75000"/>
                  </a:pPr>
                  <a:r>
                    <a:rPr lang="en-US" sz="1000" b="1" i="1" dirty="0"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Latency - Nanoseconds</a:t>
                  </a: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215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C57C3B2D-5B9F-4B01-8985-18A5FF4E1AE2}"/>
              </a:ext>
            </a:extLst>
          </p:cNvPr>
          <p:cNvSpPr txBox="1"/>
          <p:nvPr/>
        </p:nvSpPr>
        <p:spPr>
          <a:xfrm>
            <a:off x="7541107" y="1473352"/>
            <a:ext cx="4608000" cy="36070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i="1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Achieves 99%</a:t>
            </a: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 Required Throughput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90</a:t>
            </a:r>
            <a:r>
              <a:rPr lang="en-US" b="1" baseline="30000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Pctl</a:t>
            </a: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 T2T Latency: </a:t>
            </a:r>
            <a:r>
              <a:rPr lang="en-US" b="1" i="1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899ns/976ns</a:t>
            </a:r>
            <a:r>
              <a:rPr lang="en-US" b="1" i="1" baseline="30000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endParaRPr lang="en-US" b="1" i="1" baseline="300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Special-Purpose FPGA-Enabled NIC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Designed w/Industry-Specific Logic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x86-64 Architecture-Driven Ceiling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See Appendix 3 for </a:t>
            </a:r>
            <a:r>
              <a:rPr lang="en-US" b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Naros.TaSR</a:t>
            </a: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™ Results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0" y="1571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Page - 8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E828C5-B921-5743-9015-6F2B1E2FD362}"/>
              </a:ext>
            </a:extLst>
          </p:cNvPr>
          <p:cNvSpPr txBox="1"/>
          <p:nvPr/>
        </p:nvSpPr>
        <p:spPr>
          <a:xfrm>
            <a:off x="651255" y="1729607"/>
            <a:ext cx="2898850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cs typeface="Segoe UI Semibold" panose="020B0702040204020203" pitchFamily="34" charset="0"/>
              </a:rPr>
              <a:t>Naros.Card</a:t>
            </a:r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™ (Hybrid FPGA) NIC…</a:t>
            </a:r>
            <a:endParaRPr lang="en-US" sz="2600" dirty="0">
              <a:solidFill>
                <a:schemeClr val="bg1"/>
              </a:solidFill>
              <a:cs typeface="Segoe UI Semibold" panose="020B0702040204020203" pitchFamily="34" charset="0"/>
            </a:endParaRPr>
          </a:p>
          <a:p>
            <a:pPr marL="14288" algn="r"/>
            <a:endParaRPr lang="en-US" sz="2600" b="1" i="1" dirty="0">
              <a:solidFill>
                <a:srgbClr val="1098F7"/>
              </a:solidFill>
              <a:cs typeface="Segoe UI Semibold" panose="020B0702040204020203" pitchFamily="34" charset="0"/>
            </a:endParaRP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Dramatically  Expands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Capability &amp; </a:t>
            </a:r>
          </a:p>
          <a:p>
            <a:pPr marL="14288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Headroom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0B80908-75CB-4FB2-B3FD-946EB3541A63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087540-2640-4944-B213-48D8AEEC1115}"/>
              </a:ext>
            </a:extLst>
          </p:cNvPr>
          <p:cNvSpPr/>
          <p:nvPr/>
        </p:nvSpPr>
        <p:spPr>
          <a:xfrm>
            <a:off x="7747408" y="2587923"/>
            <a:ext cx="4170295" cy="219600"/>
          </a:xfrm>
          <a:prstGeom prst="rect">
            <a:avLst/>
          </a:prstGeom>
          <a:effectLst>
            <a:glow rad="63500">
              <a:schemeClr val="bg2">
                <a:lumMod val="25000"/>
                <a:alpha val="40000"/>
              </a:schemeClr>
            </a:glow>
          </a:effectLst>
        </p:spPr>
        <p:txBody>
          <a:bodyPr wrap="square" lIns="0" tIns="0" rIns="0" bIns="0">
            <a:spAutoFit/>
          </a:bodyPr>
          <a:lstStyle/>
          <a:p>
            <a:pPr algn="r">
              <a:buClr>
                <a:schemeClr val="tx1">
                  <a:lumMod val="85000"/>
                  <a:lumOff val="15000"/>
                </a:schemeClr>
              </a:buClr>
              <a:buSzPct val="75000"/>
            </a:pPr>
            <a:r>
              <a:rPr lang="en-US" sz="1400" b="1" baseline="30000" dirty="0">
                <a:solidFill>
                  <a:srgbClr val="1098F7"/>
                </a:solidFill>
                <a:cs typeface="Segoe UI Semilight" panose="020B0402040204020203" pitchFamily="34" charset="0"/>
              </a:rPr>
              <a:t>1</a:t>
            </a:r>
            <a:r>
              <a:rPr lang="en-US" sz="1400" b="1" dirty="0">
                <a:solidFill>
                  <a:srgbClr val="1098F7"/>
                </a:solidFill>
                <a:cs typeface="Segoe UI Semilight" panose="020B0402040204020203" pitchFamily="34" charset="0"/>
              </a:rPr>
              <a:t> 899ns Through 1000Mbps; 976ns Through 3000Mbps </a:t>
            </a:r>
          </a:p>
        </p:txBody>
      </p:sp>
      <p:sp>
        <p:nvSpPr>
          <p:cNvPr id="77" name="Google Shape;310;p7">
            <a:extLst>
              <a:ext uri="{FF2B5EF4-FFF2-40B4-BE49-F238E27FC236}">
                <a16:creationId xmlns:a16="http://schemas.microsoft.com/office/drawing/2014/main" id="{3BF5DE39-BD2C-4CDA-AF89-0E6E12A97240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DABBDEF-D4F0-498D-BBD6-C2C297337ACE}"/>
              </a:ext>
            </a:extLst>
          </p:cNvPr>
          <p:cNvSpPr/>
          <p:nvPr/>
        </p:nvSpPr>
        <p:spPr>
          <a:xfrm>
            <a:off x="5076517" y="293487"/>
            <a:ext cx="5728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LMS </a:t>
            </a:r>
            <a:r>
              <a:rPr lang="en-US" sz="2400" b="1" i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Naros.Card</a:t>
            </a:r>
            <a:r>
              <a:rPr lang="en-US" sz="24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™ (Hybrid) NIC @10GbE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46C3C3DD-B34D-42EA-8CFA-144196803222}"/>
              </a:ext>
            </a:extLst>
          </p:cNvPr>
          <p:cNvSpPr/>
          <p:nvPr/>
        </p:nvSpPr>
        <p:spPr>
          <a:xfrm>
            <a:off x="4133254" y="5884069"/>
            <a:ext cx="7948425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2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Empowers Your Strategies To Maximize Value In Active Markets</a:t>
            </a:r>
          </a:p>
        </p:txBody>
      </p:sp>
      <p:sp>
        <p:nvSpPr>
          <p:cNvPr id="478" name="Google Shape;310;p7">
            <a:extLst>
              <a:ext uri="{FF2B5EF4-FFF2-40B4-BE49-F238E27FC236}">
                <a16:creationId xmlns:a16="http://schemas.microsoft.com/office/drawing/2014/main" id="{C43CF4F1-A029-4F58-841E-BAEFC33378B0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DD70B2-ACB5-4FEB-AA1A-5BA40190EB76}"/>
              </a:ext>
            </a:extLst>
          </p:cNvPr>
          <p:cNvGrpSpPr/>
          <p:nvPr/>
        </p:nvGrpSpPr>
        <p:grpSpPr>
          <a:xfrm>
            <a:off x="4393372" y="1372321"/>
            <a:ext cx="2291853" cy="1218019"/>
            <a:chOff x="4356333" y="1290339"/>
            <a:chExt cx="2291853" cy="1218019"/>
          </a:xfrm>
        </p:grpSpPr>
        <p:sp>
          <p:nvSpPr>
            <p:cNvPr id="480" name="Google Shape;316;p7">
              <a:extLst>
                <a:ext uri="{FF2B5EF4-FFF2-40B4-BE49-F238E27FC236}">
                  <a16:creationId xmlns:a16="http://schemas.microsoft.com/office/drawing/2014/main" id="{A1BA3B2B-7F82-42FE-BB75-CF117FD81A65}"/>
                </a:ext>
              </a:extLst>
            </p:cNvPr>
            <p:cNvSpPr/>
            <p:nvPr/>
          </p:nvSpPr>
          <p:spPr>
            <a:xfrm>
              <a:off x="5253902" y="1556983"/>
              <a:ext cx="1370791" cy="949140"/>
            </a:xfrm>
            <a:prstGeom prst="roundRect">
              <a:avLst>
                <a:gd name="adj" fmla="val 1621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NIC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1" name="Google Shape;316;p7">
              <a:extLst>
                <a:ext uri="{FF2B5EF4-FFF2-40B4-BE49-F238E27FC236}">
                  <a16:creationId xmlns:a16="http://schemas.microsoft.com/office/drawing/2014/main" id="{5009256C-DC2C-49E0-9A3F-F866A56114DE}"/>
                </a:ext>
              </a:extLst>
            </p:cNvPr>
            <p:cNvSpPr/>
            <p:nvPr/>
          </p:nvSpPr>
          <p:spPr>
            <a:xfrm>
              <a:off x="5459919" y="1707346"/>
              <a:ext cx="1141878" cy="642936"/>
            </a:xfrm>
            <a:prstGeom prst="roundRect">
              <a:avLst>
                <a:gd name="adj" fmla="val 5580"/>
              </a:avLst>
            </a:prstGeom>
            <a:pattFill prst="smCheck">
              <a:fgClr>
                <a:srgbClr val="FFFFFF">
                  <a:lumMod val="7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282828">
                  <a:lumMod val="75000"/>
                  <a:lumOff val="2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FPGA</a:t>
              </a:r>
            </a:p>
          </p:txBody>
        </p:sp>
        <p:sp>
          <p:nvSpPr>
            <p:cNvPr id="481" name="Google Shape;316;p7">
              <a:extLst>
                <a:ext uri="{FF2B5EF4-FFF2-40B4-BE49-F238E27FC236}">
                  <a16:creationId xmlns:a16="http://schemas.microsoft.com/office/drawing/2014/main" id="{A65A713C-CD2F-4E7D-AC3E-3BFB75341636}"/>
                </a:ext>
              </a:extLst>
            </p:cNvPr>
            <p:cNvSpPr/>
            <p:nvPr/>
          </p:nvSpPr>
          <p:spPr>
            <a:xfrm>
              <a:off x="4366880" y="1557166"/>
              <a:ext cx="758457" cy="948775"/>
            </a:xfrm>
            <a:prstGeom prst="roundRect">
              <a:avLst>
                <a:gd name="adj" fmla="val 5580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Motherboard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93;p5">
              <a:extLst>
                <a:ext uri="{FF2B5EF4-FFF2-40B4-BE49-F238E27FC236}">
                  <a16:creationId xmlns:a16="http://schemas.microsoft.com/office/drawing/2014/main" id="{A399C380-3622-47F5-A0D0-2A4322527D2C}"/>
                </a:ext>
              </a:extLst>
            </p:cNvPr>
            <p:cNvSpPr/>
            <p:nvPr/>
          </p:nvSpPr>
          <p:spPr>
            <a:xfrm rot="16200000">
              <a:off x="4712815" y="1986553"/>
              <a:ext cx="953610" cy="90000"/>
            </a:xfrm>
            <a:prstGeom prst="roundRect">
              <a:avLst>
                <a:gd name="adj" fmla="val 24647"/>
              </a:avLst>
            </a:prstGeom>
            <a:pattFill prst="dkHorz">
              <a:fgClr>
                <a:srgbClr val="FFFFFF">
                  <a:lumMod val="8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PCIe</a:t>
              </a: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316;p7">
              <a:extLst>
                <a:ext uri="{FF2B5EF4-FFF2-40B4-BE49-F238E27FC236}">
                  <a16:creationId xmlns:a16="http://schemas.microsoft.com/office/drawing/2014/main" id="{B18BBA1F-91AD-456D-A117-D1DF13ED0C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50400" y="1905553"/>
              <a:ext cx="251998" cy="252000"/>
            </a:xfrm>
            <a:prstGeom prst="roundRect">
              <a:avLst>
                <a:gd name="adj" fmla="val 5580"/>
              </a:avLst>
            </a:prstGeom>
            <a:pattFill prst="smCheck">
              <a:fgClr>
                <a:srgbClr val="FFFFFF">
                  <a:lumMod val="7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282828">
                  <a:lumMod val="75000"/>
                  <a:lumOff val="2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CPU</a:t>
              </a:r>
            </a:p>
          </p:txBody>
        </p: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92DC66ED-C4CF-4B4A-BDBC-7B74C92FC91B}"/>
                </a:ext>
              </a:extLst>
            </p:cNvPr>
            <p:cNvGrpSpPr/>
            <p:nvPr/>
          </p:nvGrpSpPr>
          <p:grpSpPr>
            <a:xfrm>
              <a:off x="5928186" y="1736702"/>
              <a:ext cx="720000" cy="589703"/>
              <a:chOff x="5426037" y="1807600"/>
              <a:chExt cx="360000" cy="589703"/>
            </a:xfrm>
          </p:grpSpPr>
          <p:sp>
            <p:nvSpPr>
              <p:cNvPr id="490" name="Google Shape;314;p7">
                <a:extLst>
                  <a:ext uri="{FF2B5EF4-FFF2-40B4-BE49-F238E27FC236}">
                    <a16:creationId xmlns:a16="http://schemas.microsoft.com/office/drawing/2014/main" id="{42F4EA5A-BEDF-4858-8518-1A2FF83A1A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1807600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600" b="1" kern="0" dirty="0">
                    <a:solidFill>
                      <a:srgbClr val="282828"/>
                    </a:solidFill>
                    <a:latin typeface="Arial"/>
                    <a:cs typeface="Arial"/>
                    <a:sym typeface="Arial"/>
                  </a:rPr>
                  <a:t>Rx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314;p7">
                <a:extLst>
                  <a:ext uri="{FF2B5EF4-FFF2-40B4-BE49-F238E27FC236}">
                    <a16:creationId xmlns:a16="http://schemas.microsoft.com/office/drawing/2014/main" id="{A3A13CDB-B07D-4F04-A801-C53B66836B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2279811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85" name="Google Shape;161;p5">
              <a:extLst>
                <a:ext uri="{FF2B5EF4-FFF2-40B4-BE49-F238E27FC236}">
                  <a16:creationId xmlns:a16="http://schemas.microsoft.com/office/drawing/2014/main" id="{F343DE6B-3D5C-4117-B125-58A287D7759F}"/>
                </a:ext>
              </a:extLst>
            </p:cNvPr>
            <p:cNvCxnSpPr>
              <a:cxnSpLocks/>
              <a:stCxn id="483" idx="0"/>
              <a:endCxn id="490" idx="1"/>
            </p:cNvCxnSpPr>
            <p:nvPr/>
          </p:nvCxnSpPr>
          <p:spPr>
            <a:xfrm rot="5400000" flipH="1" flipV="1">
              <a:off x="5397240" y="1374608"/>
              <a:ext cx="110105" cy="951787"/>
            </a:xfrm>
            <a:prstGeom prst="bentConnector2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cxnSp>
          <p:nvCxnSpPr>
            <p:cNvPr id="486" name="Google Shape;161;p5">
              <a:extLst>
                <a:ext uri="{FF2B5EF4-FFF2-40B4-BE49-F238E27FC236}">
                  <a16:creationId xmlns:a16="http://schemas.microsoft.com/office/drawing/2014/main" id="{8E79AF08-25E4-4713-BC54-A07762C44D0C}"/>
                </a:ext>
              </a:extLst>
            </p:cNvPr>
            <p:cNvCxnSpPr>
              <a:cxnSpLocks/>
              <a:stCxn id="491" idx="1"/>
              <a:endCxn id="483" idx="2"/>
            </p:cNvCxnSpPr>
            <p:nvPr/>
          </p:nvCxnSpPr>
          <p:spPr>
            <a:xfrm rot="10800000">
              <a:off x="4976400" y="2157553"/>
              <a:ext cx="951787" cy="110106"/>
            </a:xfrm>
            <a:prstGeom prst="bentConnector2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sp>
          <p:nvSpPr>
            <p:cNvPr id="487" name="Google Shape;316;p7">
              <a:extLst>
                <a:ext uri="{FF2B5EF4-FFF2-40B4-BE49-F238E27FC236}">
                  <a16:creationId xmlns:a16="http://schemas.microsoft.com/office/drawing/2014/main" id="{3853416E-3A97-487E-8A31-D652C3215D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9785" y="1905553"/>
              <a:ext cx="251998" cy="252000"/>
            </a:xfrm>
            <a:prstGeom prst="roundRect">
              <a:avLst>
                <a:gd name="adj" fmla="val 5580"/>
              </a:avLst>
            </a:prstGeom>
            <a:solidFill>
              <a:srgbClr val="282828">
                <a:lumMod val="75000"/>
                <a:lumOff val="25000"/>
              </a:srgbClr>
            </a:solidFill>
            <a:ln w="1270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T2T</a:t>
              </a:r>
            </a:p>
          </p:txBody>
        </p:sp>
        <p:cxnSp>
          <p:nvCxnSpPr>
            <p:cNvPr id="488" name="Google Shape;319;p7">
              <a:extLst>
                <a:ext uri="{FF2B5EF4-FFF2-40B4-BE49-F238E27FC236}">
                  <a16:creationId xmlns:a16="http://schemas.microsoft.com/office/drawing/2014/main" id="{02A0BAF9-1035-40F4-87D6-C864D22CD26F}"/>
                </a:ext>
              </a:extLst>
            </p:cNvPr>
            <p:cNvCxnSpPr>
              <a:cxnSpLocks/>
              <a:stCxn id="487" idx="3"/>
              <a:endCxn id="483" idx="1"/>
            </p:cNvCxnSpPr>
            <p:nvPr/>
          </p:nvCxnSpPr>
          <p:spPr>
            <a:xfrm>
              <a:off x="4671783" y="2031553"/>
              <a:ext cx="178617" cy="0"/>
            </a:xfrm>
            <a:prstGeom prst="straightConnector1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triangle" w="med" len="sm"/>
            </a:ln>
          </p:spPr>
        </p:cxn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47294227-10B2-4FD5-8A09-B6D947732974}"/>
                </a:ext>
              </a:extLst>
            </p:cNvPr>
            <p:cNvSpPr/>
            <p:nvPr/>
          </p:nvSpPr>
          <p:spPr>
            <a:xfrm>
              <a:off x="4356333" y="1290339"/>
              <a:ext cx="2062059" cy="230832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5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Architecture/Structure</a:t>
              </a:r>
            </a:p>
          </p:txBody>
        </p:sp>
      </p:grpSp>
      <p:sp>
        <p:nvSpPr>
          <p:cNvPr id="504" name="Oval 503">
            <a:extLst>
              <a:ext uri="{FF2B5EF4-FFF2-40B4-BE49-F238E27FC236}">
                <a16:creationId xmlns:a16="http://schemas.microsoft.com/office/drawing/2014/main" id="{1794D35B-F367-4612-BDB3-201A0DC42A99}"/>
              </a:ext>
            </a:extLst>
          </p:cNvPr>
          <p:cNvSpPr/>
          <p:nvPr/>
        </p:nvSpPr>
        <p:spPr>
          <a:xfrm>
            <a:off x="4651500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446D5DAF-4FFF-4A8B-9004-5CD439B30324}"/>
              </a:ext>
            </a:extLst>
          </p:cNvPr>
          <p:cNvSpPr/>
          <p:nvPr/>
        </p:nvSpPr>
        <p:spPr>
          <a:xfrm>
            <a:off x="4709337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56D25670-F5A8-4BBC-8A72-F3965097A2C7}"/>
              </a:ext>
            </a:extLst>
          </p:cNvPr>
          <p:cNvSpPr/>
          <p:nvPr/>
        </p:nvSpPr>
        <p:spPr>
          <a:xfrm>
            <a:off x="4767174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4AE2AB8C-CFD3-4D03-B120-0C0E7FB17C69}"/>
              </a:ext>
            </a:extLst>
          </p:cNvPr>
          <p:cNvSpPr/>
          <p:nvPr/>
        </p:nvSpPr>
        <p:spPr>
          <a:xfrm>
            <a:off x="4825011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AF427A38-2C60-44A5-A973-17A79D0AB568}"/>
              </a:ext>
            </a:extLst>
          </p:cNvPr>
          <p:cNvSpPr/>
          <p:nvPr/>
        </p:nvSpPr>
        <p:spPr>
          <a:xfrm>
            <a:off x="4882848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93D6EBF7-9A6F-43F8-903C-0A166CFA2494}"/>
              </a:ext>
            </a:extLst>
          </p:cNvPr>
          <p:cNvSpPr/>
          <p:nvPr/>
        </p:nvSpPr>
        <p:spPr>
          <a:xfrm>
            <a:off x="4940685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1984749C-0848-4203-A2CF-EA2F99774667}"/>
              </a:ext>
            </a:extLst>
          </p:cNvPr>
          <p:cNvSpPr/>
          <p:nvPr/>
        </p:nvSpPr>
        <p:spPr>
          <a:xfrm>
            <a:off x="4998522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25BC50B-896F-4EBC-AC5C-A8D8B0ECBDEF}"/>
              </a:ext>
            </a:extLst>
          </p:cNvPr>
          <p:cNvSpPr/>
          <p:nvPr/>
        </p:nvSpPr>
        <p:spPr>
          <a:xfrm>
            <a:off x="5056359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2769EE10-3439-457B-B737-CD8B8AC925BE}"/>
              </a:ext>
            </a:extLst>
          </p:cNvPr>
          <p:cNvSpPr/>
          <p:nvPr/>
        </p:nvSpPr>
        <p:spPr>
          <a:xfrm>
            <a:off x="5114196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512FD450-B94A-4DF3-A876-34ED064F0553}"/>
              </a:ext>
            </a:extLst>
          </p:cNvPr>
          <p:cNvSpPr/>
          <p:nvPr/>
        </p:nvSpPr>
        <p:spPr>
          <a:xfrm>
            <a:off x="5172033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14ABFB5A-EEB2-450F-9010-3A977C40D538}"/>
              </a:ext>
            </a:extLst>
          </p:cNvPr>
          <p:cNvSpPr/>
          <p:nvPr/>
        </p:nvSpPr>
        <p:spPr>
          <a:xfrm>
            <a:off x="5229870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B447FDEB-55CF-4173-916C-BDA6F185F23F}"/>
              </a:ext>
            </a:extLst>
          </p:cNvPr>
          <p:cNvSpPr/>
          <p:nvPr/>
        </p:nvSpPr>
        <p:spPr>
          <a:xfrm>
            <a:off x="5287707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0A34307D-BEFB-40D6-86DE-81108CF11D5F}"/>
              </a:ext>
            </a:extLst>
          </p:cNvPr>
          <p:cNvSpPr/>
          <p:nvPr/>
        </p:nvSpPr>
        <p:spPr>
          <a:xfrm>
            <a:off x="5345544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587B54A5-EE38-4902-8E14-357C71337A0F}"/>
              </a:ext>
            </a:extLst>
          </p:cNvPr>
          <p:cNvSpPr/>
          <p:nvPr/>
        </p:nvSpPr>
        <p:spPr>
          <a:xfrm>
            <a:off x="5403381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C7FA51F5-C1EE-4357-9428-61D9A88D0CDC}"/>
              </a:ext>
            </a:extLst>
          </p:cNvPr>
          <p:cNvSpPr/>
          <p:nvPr/>
        </p:nvSpPr>
        <p:spPr>
          <a:xfrm>
            <a:off x="5461218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714EB966-5FF1-4B04-A670-4555A6F78B28}"/>
              </a:ext>
            </a:extLst>
          </p:cNvPr>
          <p:cNvSpPr/>
          <p:nvPr/>
        </p:nvSpPr>
        <p:spPr>
          <a:xfrm>
            <a:off x="5519055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ADB326E8-1F26-48D8-A102-3037A3BEE924}"/>
              </a:ext>
            </a:extLst>
          </p:cNvPr>
          <p:cNvSpPr/>
          <p:nvPr/>
        </p:nvSpPr>
        <p:spPr>
          <a:xfrm>
            <a:off x="5576892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D2BEE8D2-8CEF-4B0B-9A5A-092D01458FE6}"/>
              </a:ext>
            </a:extLst>
          </p:cNvPr>
          <p:cNvSpPr/>
          <p:nvPr/>
        </p:nvSpPr>
        <p:spPr>
          <a:xfrm>
            <a:off x="5634729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B1AC5E5A-2D23-407F-AE35-F2DF17DEB2EB}"/>
              </a:ext>
            </a:extLst>
          </p:cNvPr>
          <p:cNvSpPr/>
          <p:nvPr/>
        </p:nvSpPr>
        <p:spPr>
          <a:xfrm>
            <a:off x="5692566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24311178-DD6F-4390-ADA5-B768C4941FFB}"/>
              </a:ext>
            </a:extLst>
          </p:cNvPr>
          <p:cNvSpPr/>
          <p:nvPr/>
        </p:nvSpPr>
        <p:spPr>
          <a:xfrm>
            <a:off x="5750403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9F0CC533-19C9-4610-ABE3-C5E8B9207210}"/>
              </a:ext>
            </a:extLst>
          </p:cNvPr>
          <p:cNvSpPr/>
          <p:nvPr/>
        </p:nvSpPr>
        <p:spPr>
          <a:xfrm>
            <a:off x="5808240" y="4974871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3E1CD0D6-3C42-49A4-8CF8-2BE31F8F6A64}"/>
              </a:ext>
            </a:extLst>
          </p:cNvPr>
          <p:cNvSpPr/>
          <p:nvPr/>
        </p:nvSpPr>
        <p:spPr>
          <a:xfrm>
            <a:off x="4651500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47C02DDB-58F9-46B2-B04E-E37775EF5598}"/>
              </a:ext>
            </a:extLst>
          </p:cNvPr>
          <p:cNvSpPr/>
          <p:nvPr/>
        </p:nvSpPr>
        <p:spPr>
          <a:xfrm>
            <a:off x="4709337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3505F444-D66E-47DE-8BA3-24F9D557949F}"/>
              </a:ext>
            </a:extLst>
          </p:cNvPr>
          <p:cNvSpPr/>
          <p:nvPr/>
        </p:nvSpPr>
        <p:spPr>
          <a:xfrm>
            <a:off x="4767174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60352FCD-0674-410A-8252-C4CB1DD1ED8B}"/>
              </a:ext>
            </a:extLst>
          </p:cNvPr>
          <p:cNvSpPr/>
          <p:nvPr/>
        </p:nvSpPr>
        <p:spPr>
          <a:xfrm>
            <a:off x="4825011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FB7A6C3D-92DC-4F11-B0EE-04033784376C}"/>
              </a:ext>
            </a:extLst>
          </p:cNvPr>
          <p:cNvSpPr/>
          <p:nvPr/>
        </p:nvSpPr>
        <p:spPr>
          <a:xfrm>
            <a:off x="4882848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BB901706-A793-4464-A6B6-E2417A8C50FA}"/>
              </a:ext>
            </a:extLst>
          </p:cNvPr>
          <p:cNvSpPr/>
          <p:nvPr/>
        </p:nvSpPr>
        <p:spPr>
          <a:xfrm>
            <a:off x="4940685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C5EE888D-55AC-43BB-95AF-FC8F36D7F88A}"/>
              </a:ext>
            </a:extLst>
          </p:cNvPr>
          <p:cNvSpPr/>
          <p:nvPr/>
        </p:nvSpPr>
        <p:spPr>
          <a:xfrm>
            <a:off x="4998522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F280E7D2-0686-4412-86BC-CE5E15603BF6}"/>
              </a:ext>
            </a:extLst>
          </p:cNvPr>
          <p:cNvSpPr/>
          <p:nvPr/>
        </p:nvSpPr>
        <p:spPr>
          <a:xfrm>
            <a:off x="5056359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5D56EF90-E249-4DB0-8D53-D7F7D3B7EE6B}"/>
              </a:ext>
            </a:extLst>
          </p:cNvPr>
          <p:cNvSpPr/>
          <p:nvPr/>
        </p:nvSpPr>
        <p:spPr>
          <a:xfrm>
            <a:off x="5114196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B0591B3A-87B5-41DC-B57D-9D3A83F0ACFD}"/>
              </a:ext>
            </a:extLst>
          </p:cNvPr>
          <p:cNvSpPr/>
          <p:nvPr/>
        </p:nvSpPr>
        <p:spPr>
          <a:xfrm>
            <a:off x="5172033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004AC118-11DC-4CD5-A6F6-515D0D849DF7}"/>
              </a:ext>
            </a:extLst>
          </p:cNvPr>
          <p:cNvSpPr/>
          <p:nvPr/>
        </p:nvSpPr>
        <p:spPr>
          <a:xfrm>
            <a:off x="5229870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4F6CBC31-E549-4C1D-9CC8-71CE4F0F2FC1}"/>
              </a:ext>
            </a:extLst>
          </p:cNvPr>
          <p:cNvSpPr/>
          <p:nvPr/>
        </p:nvSpPr>
        <p:spPr>
          <a:xfrm>
            <a:off x="5287707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C4570F49-BF7A-43F3-A8F3-844BCC5DF9EE}"/>
              </a:ext>
            </a:extLst>
          </p:cNvPr>
          <p:cNvSpPr/>
          <p:nvPr/>
        </p:nvSpPr>
        <p:spPr>
          <a:xfrm>
            <a:off x="5345544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C7E3F81D-D177-40B8-948C-77A1A7EA8230}"/>
              </a:ext>
            </a:extLst>
          </p:cNvPr>
          <p:cNvSpPr/>
          <p:nvPr/>
        </p:nvSpPr>
        <p:spPr>
          <a:xfrm>
            <a:off x="5403381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9D48AE5E-C2B5-49BD-A4DC-DF8312E7B687}"/>
              </a:ext>
            </a:extLst>
          </p:cNvPr>
          <p:cNvSpPr/>
          <p:nvPr/>
        </p:nvSpPr>
        <p:spPr>
          <a:xfrm>
            <a:off x="5461218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F333BBC2-C48A-421F-B09C-D171E91438D4}"/>
              </a:ext>
            </a:extLst>
          </p:cNvPr>
          <p:cNvSpPr/>
          <p:nvPr/>
        </p:nvSpPr>
        <p:spPr>
          <a:xfrm>
            <a:off x="5519055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20951827-42AD-4C8B-9C43-26E99C97791A}"/>
              </a:ext>
            </a:extLst>
          </p:cNvPr>
          <p:cNvSpPr/>
          <p:nvPr/>
        </p:nvSpPr>
        <p:spPr>
          <a:xfrm>
            <a:off x="5576892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5244664C-80C3-4A6F-996F-C66D58DF4C64}"/>
              </a:ext>
            </a:extLst>
          </p:cNvPr>
          <p:cNvSpPr/>
          <p:nvPr/>
        </p:nvSpPr>
        <p:spPr>
          <a:xfrm>
            <a:off x="5634729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10D102E-C754-4033-AEBA-802388762C3B}"/>
              </a:ext>
            </a:extLst>
          </p:cNvPr>
          <p:cNvSpPr/>
          <p:nvPr/>
        </p:nvSpPr>
        <p:spPr>
          <a:xfrm>
            <a:off x="5692566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112057D1-4119-4B3E-B713-F1F77178B733}"/>
              </a:ext>
            </a:extLst>
          </p:cNvPr>
          <p:cNvSpPr/>
          <p:nvPr/>
        </p:nvSpPr>
        <p:spPr>
          <a:xfrm>
            <a:off x="5750403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39A3391E-1A5A-4AA9-B1C4-10879BBD341F}"/>
              </a:ext>
            </a:extLst>
          </p:cNvPr>
          <p:cNvSpPr/>
          <p:nvPr/>
        </p:nvSpPr>
        <p:spPr>
          <a:xfrm>
            <a:off x="5808240" y="4917034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58913661-6400-4C95-AEF2-2F45AA1EF79F}"/>
              </a:ext>
            </a:extLst>
          </p:cNvPr>
          <p:cNvSpPr/>
          <p:nvPr/>
        </p:nvSpPr>
        <p:spPr>
          <a:xfrm>
            <a:off x="4651500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75" name="Oval 574">
            <a:extLst>
              <a:ext uri="{FF2B5EF4-FFF2-40B4-BE49-F238E27FC236}">
                <a16:creationId xmlns:a16="http://schemas.microsoft.com/office/drawing/2014/main" id="{8287119A-0529-4497-8C8B-C5394950EB3C}"/>
              </a:ext>
            </a:extLst>
          </p:cNvPr>
          <p:cNvSpPr/>
          <p:nvPr/>
        </p:nvSpPr>
        <p:spPr>
          <a:xfrm>
            <a:off x="4709337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A0267533-3752-4C51-A9E5-BCE065BCF424}"/>
              </a:ext>
            </a:extLst>
          </p:cNvPr>
          <p:cNvSpPr/>
          <p:nvPr/>
        </p:nvSpPr>
        <p:spPr>
          <a:xfrm>
            <a:off x="4767174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77" name="Oval 576">
            <a:extLst>
              <a:ext uri="{FF2B5EF4-FFF2-40B4-BE49-F238E27FC236}">
                <a16:creationId xmlns:a16="http://schemas.microsoft.com/office/drawing/2014/main" id="{BBC7FE0C-2C03-4BF1-9630-821E1B5A99BB}"/>
              </a:ext>
            </a:extLst>
          </p:cNvPr>
          <p:cNvSpPr/>
          <p:nvPr/>
        </p:nvSpPr>
        <p:spPr>
          <a:xfrm>
            <a:off x="4825011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78" name="Oval 577">
            <a:extLst>
              <a:ext uri="{FF2B5EF4-FFF2-40B4-BE49-F238E27FC236}">
                <a16:creationId xmlns:a16="http://schemas.microsoft.com/office/drawing/2014/main" id="{ECE9CB6E-B362-4907-A085-CC0D14D8AE43}"/>
              </a:ext>
            </a:extLst>
          </p:cNvPr>
          <p:cNvSpPr/>
          <p:nvPr/>
        </p:nvSpPr>
        <p:spPr>
          <a:xfrm>
            <a:off x="4882848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6DF59C9C-B212-48F7-A256-3E7779E10263}"/>
              </a:ext>
            </a:extLst>
          </p:cNvPr>
          <p:cNvSpPr/>
          <p:nvPr/>
        </p:nvSpPr>
        <p:spPr>
          <a:xfrm>
            <a:off x="4940685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5D84D0FC-416C-4976-A4B9-0B93C944324F}"/>
              </a:ext>
            </a:extLst>
          </p:cNvPr>
          <p:cNvSpPr/>
          <p:nvPr/>
        </p:nvSpPr>
        <p:spPr>
          <a:xfrm>
            <a:off x="4998522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1AE5E627-9D59-495D-BC65-4AE33190DC2E}"/>
              </a:ext>
            </a:extLst>
          </p:cNvPr>
          <p:cNvSpPr/>
          <p:nvPr/>
        </p:nvSpPr>
        <p:spPr>
          <a:xfrm>
            <a:off x="5056359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8E00BF9A-BC85-44D0-9068-850D4ABDB3DD}"/>
              </a:ext>
            </a:extLst>
          </p:cNvPr>
          <p:cNvSpPr/>
          <p:nvPr/>
        </p:nvSpPr>
        <p:spPr>
          <a:xfrm>
            <a:off x="5114196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16A7A872-47E8-41AE-9F92-EC0A0F007CD8}"/>
              </a:ext>
            </a:extLst>
          </p:cNvPr>
          <p:cNvSpPr/>
          <p:nvPr/>
        </p:nvSpPr>
        <p:spPr>
          <a:xfrm>
            <a:off x="5172033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714240A4-97B5-463C-9940-9361B1D909C3}"/>
              </a:ext>
            </a:extLst>
          </p:cNvPr>
          <p:cNvSpPr/>
          <p:nvPr/>
        </p:nvSpPr>
        <p:spPr>
          <a:xfrm>
            <a:off x="5229870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4881358E-CBB2-4204-BAEE-07163C3B19AB}"/>
              </a:ext>
            </a:extLst>
          </p:cNvPr>
          <p:cNvSpPr/>
          <p:nvPr/>
        </p:nvSpPr>
        <p:spPr>
          <a:xfrm>
            <a:off x="5287707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77C63795-A952-4AF0-B39E-C8A29CD8EDD6}"/>
              </a:ext>
            </a:extLst>
          </p:cNvPr>
          <p:cNvSpPr/>
          <p:nvPr/>
        </p:nvSpPr>
        <p:spPr>
          <a:xfrm>
            <a:off x="5345544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9FE0E731-2B47-4D78-9D64-93CA4FDFC5AF}"/>
              </a:ext>
            </a:extLst>
          </p:cNvPr>
          <p:cNvSpPr/>
          <p:nvPr/>
        </p:nvSpPr>
        <p:spPr>
          <a:xfrm>
            <a:off x="5403381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9BF0AA18-94F6-4682-96C3-9158DBC05E4E}"/>
              </a:ext>
            </a:extLst>
          </p:cNvPr>
          <p:cNvSpPr/>
          <p:nvPr/>
        </p:nvSpPr>
        <p:spPr>
          <a:xfrm>
            <a:off x="5461218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89" name="Oval 588">
            <a:extLst>
              <a:ext uri="{FF2B5EF4-FFF2-40B4-BE49-F238E27FC236}">
                <a16:creationId xmlns:a16="http://schemas.microsoft.com/office/drawing/2014/main" id="{BD4D3453-0470-4BDD-8CE5-133BC3FB044E}"/>
              </a:ext>
            </a:extLst>
          </p:cNvPr>
          <p:cNvSpPr/>
          <p:nvPr/>
        </p:nvSpPr>
        <p:spPr>
          <a:xfrm>
            <a:off x="5519055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90" name="Oval 589">
            <a:extLst>
              <a:ext uri="{FF2B5EF4-FFF2-40B4-BE49-F238E27FC236}">
                <a16:creationId xmlns:a16="http://schemas.microsoft.com/office/drawing/2014/main" id="{FAF85D17-58DD-4355-B7EF-F46A03537F6E}"/>
              </a:ext>
            </a:extLst>
          </p:cNvPr>
          <p:cNvSpPr/>
          <p:nvPr/>
        </p:nvSpPr>
        <p:spPr>
          <a:xfrm>
            <a:off x="5576892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91" name="Oval 590">
            <a:extLst>
              <a:ext uri="{FF2B5EF4-FFF2-40B4-BE49-F238E27FC236}">
                <a16:creationId xmlns:a16="http://schemas.microsoft.com/office/drawing/2014/main" id="{1C3477B8-08F9-42CD-9AD5-6D085FEFA1CD}"/>
              </a:ext>
            </a:extLst>
          </p:cNvPr>
          <p:cNvSpPr/>
          <p:nvPr/>
        </p:nvSpPr>
        <p:spPr>
          <a:xfrm>
            <a:off x="5634729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92" name="Oval 591">
            <a:extLst>
              <a:ext uri="{FF2B5EF4-FFF2-40B4-BE49-F238E27FC236}">
                <a16:creationId xmlns:a16="http://schemas.microsoft.com/office/drawing/2014/main" id="{AAEF590A-4BD6-4DF0-AA6B-A39DBFAEA79B}"/>
              </a:ext>
            </a:extLst>
          </p:cNvPr>
          <p:cNvSpPr/>
          <p:nvPr/>
        </p:nvSpPr>
        <p:spPr>
          <a:xfrm>
            <a:off x="5692566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93" name="Oval 592">
            <a:extLst>
              <a:ext uri="{FF2B5EF4-FFF2-40B4-BE49-F238E27FC236}">
                <a16:creationId xmlns:a16="http://schemas.microsoft.com/office/drawing/2014/main" id="{104FC8AB-5263-4442-95CD-6AD42AE1D7AF}"/>
              </a:ext>
            </a:extLst>
          </p:cNvPr>
          <p:cNvSpPr/>
          <p:nvPr/>
        </p:nvSpPr>
        <p:spPr>
          <a:xfrm>
            <a:off x="5750403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594" name="Oval 593">
            <a:extLst>
              <a:ext uri="{FF2B5EF4-FFF2-40B4-BE49-F238E27FC236}">
                <a16:creationId xmlns:a16="http://schemas.microsoft.com/office/drawing/2014/main" id="{4737440C-C4A7-4D17-A90B-1076C9B656E7}"/>
              </a:ext>
            </a:extLst>
          </p:cNvPr>
          <p:cNvSpPr/>
          <p:nvPr/>
        </p:nvSpPr>
        <p:spPr>
          <a:xfrm>
            <a:off x="5808240" y="4859197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09" name="Oval 608">
            <a:extLst>
              <a:ext uri="{FF2B5EF4-FFF2-40B4-BE49-F238E27FC236}">
                <a16:creationId xmlns:a16="http://schemas.microsoft.com/office/drawing/2014/main" id="{B572A719-C30A-44AC-91BA-4C6A5CC75001}"/>
              </a:ext>
            </a:extLst>
          </p:cNvPr>
          <p:cNvSpPr/>
          <p:nvPr/>
        </p:nvSpPr>
        <p:spPr>
          <a:xfrm>
            <a:off x="4651500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AADD720C-700A-4C96-83B1-4D6B09F15E73}"/>
              </a:ext>
            </a:extLst>
          </p:cNvPr>
          <p:cNvSpPr/>
          <p:nvPr/>
        </p:nvSpPr>
        <p:spPr>
          <a:xfrm>
            <a:off x="4709337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B80E2500-2E8C-43E7-A937-9631FB9D9FBD}"/>
              </a:ext>
            </a:extLst>
          </p:cNvPr>
          <p:cNvSpPr/>
          <p:nvPr/>
        </p:nvSpPr>
        <p:spPr>
          <a:xfrm>
            <a:off x="4767174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3BE2686F-DEDF-4E13-A5C0-2380BDC4C6DA}"/>
              </a:ext>
            </a:extLst>
          </p:cNvPr>
          <p:cNvSpPr/>
          <p:nvPr/>
        </p:nvSpPr>
        <p:spPr>
          <a:xfrm>
            <a:off x="4825011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3" name="Oval 612">
            <a:extLst>
              <a:ext uri="{FF2B5EF4-FFF2-40B4-BE49-F238E27FC236}">
                <a16:creationId xmlns:a16="http://schemas.microsoft.com/office/drawing/2014/main" id="{9880761B-4A67-4149-AE7E-7B7CBCD1B59C}"/>
              </a:ext>
            </a:extLst>
          </p:cNvPr>
          <p:cNvSpPr/>
          <p:nvPr/>
        </p:nvSpPr>
        <p:spPr>
          <a:xfrm>
            <a:off x="4882848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4" name="Oval 613">
            <a:extLst>
              <a:ext uri="{FF2B5EF4-FFF2-40B4-BE49-F238E27FC236}">
                <a16:creationId xmlns:a16="http://schemas.microsoft.com/office/drawing/2014/main" id="{60AFEF60-8D23-4040-82FE-2E785D1C4409}"/>
              </a:ext>
            </a:extLst>
          </p:cNvPr>
          <p:cNvSpPr/>
          <p:nvPr/>
        </p:nvSpPr>
        <p:spPr>
          <a:xfrm>
            <a:off x="4940685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5" name="Oval 614">
            <a:extLst>
              <a:ext uri="{FF2B5EF4-FFF2-40B4-BE49-F238E27FC236}">
                <a16:creationId xmlns:a16="http://schemas.microsoft.com/office/drawing/2014/main" id="{4E005CE8-354B-4833-8AA7-2CA07AE33F09}"/>
              </a:ext>
            </a:extLst>
          </p:cNvPr>
          <p:cNvSpPr/>
          <p:nvPr/>
        </p:nvSpPr>
        <p:spPr>
          <a:xfrm>
            <a:off x="4998522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6" name="Oval 615">
            <a:extLst>
              <a:ext uri="{FF2B5EF4-FFF2-40B4-BE49-F238E27FC236}">
                <a16:creationId xmlns:a16="http://schemas.microsoft.com/office/drawing/2014/main" id="{B3FFB2EC-462D-42E6-88C2-02D0CBF889DD}"/>
              </a:ext>
            </a:extLst>
          </p:cNvPr>
          <p:cNvSpPr/>
          <p:nvPr/>
        </p:nvSpPr>
        <p:spPr>
          <a:xfrm>
            <a:off x="5056359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7" name="Oval 616">
            <a:extLst>
              <a:ext uri="{FF2B5EF4-FFF2-40B4-BE49-F238E27FC236}">
                <a16:creationId xmlns:a16="http://schemas.microsoft.com/office/drawing/2014/main" id="{DADE3081-2A88-4537-96B0-A26A4F3797EC}"/>
              </a:ext>
            </a:extLst>
          </p:cNvPr>
          <p:cNvSpPr/>
          <p:nvPr/>
        </p:nvSpPr>
        <p:spPr>
          <a:xfrm>
            <a:off x="5114196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8" name="Oval 617">
            <a:extLst>
              <a:ext uri="{FF2B5EF4-FFF2-40B4-BE49-F238E27FC236}">
                <a16:creationId xmlns:a16="http://schemas.microsoft.com/office/drawing/2014/main" id="{00E66492-76D4-4476-B5D4-1321959B12A0}"/>
              </a:ext>
            </a:extLst>
          </p:cNvPr>
          <p:cNvSpPr/>
          <p:nvPr/>
        </p:nvSpPr>
        <p:spPr>
          <a:xfrm>
            <a:off x="5172033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19" name="Oval 618">
            <a:extLst>
              <a:ext uri="{FF2B5EF4-FFF2-40B4-BE49-F238E27FC236}">
                <a16:creationId xmlns:a16="http://schemas.microsoft.com/office/drawing/2014/main" id="{260AB384-FA77-49F7-85E1-742C4923A4F8}"/>
              </a:ext>
            </a:extLst>
          </p:cNvPr>
          <p:cNvSpPr/>
          <p:nvPr/>
        </p:nvSpPr>
        <p:spPr>
          <a:xfrm>
            <a:off x="5229870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0" name="Oval 619">
            <a:extLst>
              <a:ext uri="{FF2B5EF4-FFF2-40B4-BE49-F238E27FC236}">
                <a16:creationId xmlns:a16="http://schemas.microsoft.com/office/drawing/2014/main" id="{56E910D6-7831-48D6-A5D9-D914D7FD3A59}"/>
              </a:ext>
            </a:extLst>
          </p:cNvPr>
          <p:cNvSpPr/>
          <p:nvPr/>
        </p:nvSpPr>
        <p:spPr>
          <a:xfrm>
            <a:off x="5287707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8A682E9C-A4EF-474E-A367-4A48BDF7E582}"/>
              </a:ext>
            </a:extLst>
          </p:cNvPr>
          <p:cNvSpPr/>
          <p:nvPr/>
        </p:nvSpPr>
        <p:spPr>
          <a:xfrm>
            <a:off x="5345544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2" name="Oval 621">
            <a:extLst>
              <a:ext uri="{FF2B5EF4-FFF2-40B4-BE49-F238E27FC236}">
                <a16:creationId xmlns:a16="http://schemas.microsoft.com/office/drawing/2014/main" id="{C82431BC-4BF5-432F-8709-7B2BF02D43C8}"/>
              </a:ext>
            </a:extLst>
          </p:cNvPr>
          <p:cNvSpPr/>
          <p:nvPr/>
        </p:nvSpPr>
        <p:spPr>
          <a:xfrm>
            <a:off x="5403381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3" name="Oval 622">
            <a:extLst>
              <a:ext uri="{FF2B5EF4-FFF2-40B4-BE49-F238E27FC236}">
                <a16:creationId xmlns:a16="http://schemas.microsoft.com/office/drawing/2014/main" id="{5D76B7CB-AEE0-4864-97B3-2A1FF8C00647}"/>
              </a:ext>
            </a:extLst>
          </p:cNvPr>
          <p:cNvSpPr/>
          <p:nvPr/>
        </p:nvSpPr>
        <p:spPr>
          <a:xfrm>
            <a:off x="5461218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4" name="Oval 623">
            <a:extLst>
              <a:ext uri="{FF2B5EF4-FFF2-40B4-BE49-F238E27FC236}">
                <a16:creationId xmlns:a16="http://schemas.microsoft.com/office/drawing/2014/main" id="{7711EFEE-A43D-4E70-8D8E-70021B7456B6}"/>
              </a:ext>
            </a:extLst>
          </p:cNvPr>
          <p:cNvSpPr/>
          <p:nvPr/>
        </p:nvSpPr>
        <p:spPr>
          <a:xfrm>
            <a:off x="5519055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5" name="Oval 624">
            <a:extLst>
              <a:ext uri="{FF2B5EF4-FFF2-40B4-BE49-F238E27FC236}">
                <a16:creationId xmlns:a16="http://schemas.microsoft.com/office/drawing/2014/main" id="{4E24E68E-4F31-4728-83B1-AB704399A157}"/>
              </a:ext>
            </a:extLst>
          </p:cNvPr>
          <p:cNvSpPr/>
          <p:nvPr/>
        </p:nvSpPr>
        <p:spPr>
          <a:xfrm>
            <a:off x="5576892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6" name="Oval 625">
            <a:extLst>
              <a:ext uri="{FF2B5EF4-FFF2-40B4-BE49-F238E27FC236}">
                <a16:creationId xmlns:a16="http://schemas.microsoft.com/office/drawing/2014/main" id="{AD54F093-12B2-48D1-A819-7B46B5736998}"/>
              </a:ext>
            </a:extLst>
          </p:cNvPr>
          <p:cNvSpPr/>
          <p:nvPr/>
        </p:nvSpPr>
        <p:spPr>
          <a:xfrm>
            <a:off x="5634729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7" name="Oval 626">
            <a:extLst>
              <a:ext uri="{FF2B5EF4-FFF2-40B4-BE49-F238E27FC236}">
                <a16:creationId xmlns:a16="http://schemas.microsoft.com/office/drawing/2014/main" id="{A3C50659-5F8F-4B59-A176-56AF4980F041}"/>
              </a:ext>
            </a:extLst>
          </p:cNvPr>
          <p:cNvSpPr/>
          <p:nvPr/>
        </p:nvSpPr>
        <p:spPr>
          <a:xfrm>
            <a:off x="5692566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8" name="Oval 627">
            <a:extLst>
              <a:ext uri="{FF2B5EF4-FFF2-40B4-BE49-F238E27FC236}">
                <a16:creationId xmlns:a16="http://schemas.microsoft.com/office/drawing/2014/main" id="{288AEE97-8B03-4793-997E-0FFFACF1629A}"/>
              </a:ext>
            </a:extLst>
          </p:cNvPr>
          <p:cNvSpPr/>
          <p:nvPr/>
        </p:nvSpPr>
        <p:spPr>
          <a:xfrm>
            <a:off x="5750403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629" name="Oval 628">
            <a:extLst>
              <a:ext uri="{FF2B5EF4-FFF2-40B4-BE49-F238E27FC236}">
                <a16:creationId xmlns:a16="http://schemas.microsoft.com/office/drawing/2014/main" id="{4177B257-BCD1-4D9D-A309-1B3C58BC101B}"/>
              </a:ext>
            </a:extLst>
          </p:cNvPr>
          <p:cNvSpPr/>
          <p:nvPr/>
        </p:nvSpPr>
        <p:spPr>
          <a:xfrm>
            <a:off x="5808240" y="4801360"/>
            <a:ext cx="46800" cy="46800"/>
          </a:xfrm>
          <a:prstGeom prst="ellipse">
            <a:avLst/>
          </a:prstGeom>
          <a:solidFill>
            <a:srgbClr val="2EB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4B967F6-2FE8-4D47-9CF8-9C45564FAE5C}"/>
              </a:ext>
            </a:extLst>
          </p:cNvPr>
          <p:cNvGrpSpPr/>
          <p:nvPr/>
        </p:nvGrpSpPr>
        <p:grpSpPr>
          <a:xfrm>
            <a:off x="4174522" y="2960828"/>
            <a:ext cx="2583239" cy="2440912"/>
            <a:chOff x="4174522" y="2960828"/>
            <a:chExt cx="2583239" cy="2440912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219ECC3-8E4D-425E-A368-463A0DA82F17}"/>
                </a:ext>
              </a:extLst>
            </p:cNvPr>
            <p:cNvSpPr/>
            <p:nvPr/>
          </p:nvSpPr>
          <p:spPr>
            <a:xfrm>
              <a:off x="4403919" y="2960828"/>
              <a:ext cx="2353842" cy="230832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5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Stressed Performance</a:t>
              </a: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128CBAD1-DAD0-4013-A46D-384961BD5471}"/>
                </a:ext>
              </a:extLst>
            </p:cNvPr>
            <p:cNvGrpSpPr/>
            <p:nvPr/>
          </p:nvGrpSpPr>
          <p:grpSpPr>
            <a:xfrm>
              <a:off x="4603692" y="5054996"/>
              <a:ext cx="2070000" cy="54000"/>
              <a:chOff x="4316751" y="5375806"/>
              <a:chExt cx="2070000" cy="54000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47C13B71-AC4E-40A8-8A86-F8A84BD001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6751" y="5402806"/>
                <a:ext cx="2070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FF4FD3E1-D225-44FB-AB24-3AD4D78750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16751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E3F7501-E6B0-454B-A0DA-C3D04DA42E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34923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6DDB178D-220C-4789-9260-0FC4B1F31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85739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7B5A09F0-7A7A-45F8-B840-75DE34F4C8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7637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9DB37771-87D1-406D-8B0E-B7F9FED9B6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1132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AEF50A7-8937-454A-858C-AA3E385AF5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5227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65EA273-50D0-4C24-975F-CD8A39B7CA03}"/>
                </a:ext>
              </a:extLst>
            </p:cNvPr>
            <p:cNvSpPr/>
            <p:nvPr/>
          </p:nvSpPr>
          <p:spPr>
            <a:xfrm>
              <a:off x="4387692" y="5111278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100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36CC964-AC9F-4CEA-A842-91A1457F37CA}"/>
                </a:ext>
              </a:extLst>
            </p:cNvPr>
            <p:cNvSpPr/>
            <p:nvPr/>
          </p:nvSpPr>
          <p:spPr>
            <a:xfrm>
              <a:off x="6456680" y="5111278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7500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A95DD5A-0A00-477C-AFD2-9A80D711349E}"/>
                </a:ext>
              </a:extLst>
            </p:cNvPr>
            <p:cNvSpPr/>
            <p:nvPr/>
          </p:nvSpPr>
          <p:spPr>
            <a:xfrm>
              <a:off x="4806255" y="5110462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1000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FEE647E-A81D-4CAE-890F-F9622B494ADC}"/>
                </a:ext>
              </a:extLst>
            </p:cNvPr>
            <p:cNvSpPr/>
            <p:nvPr/>
          </p:nvSpPr>
          <p:spPr>
            <a:xfrm>
              <a:off x="5212959" y="5110641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2000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FF4D7F9-1FBF-4BC6-9FF0-E7A05E70CA11}"/>
                </a:ext>
              </a:extLst>
            </p:cNvPr>
            <p:cNvSpPr/>
            <p:nvPr/>
          </p:nvSpPr>
          <p:spPr>
            <a:xfrm>
              <a:off x="5623854" y="5111248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3000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C1F14503-8963-459D-8E85-0AA59EBC2B19}"/>
                </a:ext>
              </a:extLst>
            </p:cNvPr>
            <p:cNvSpPr/>
            <p:nvPr/>
          </p:nvSpPr>
          <p:spPr>
            <a:xfrm>
              <a:off x="6039101" y="5109141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5000</a:t>
              </a:r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DCB2CF1A-858D-4FF5-A13C-933222612B19}"/>
                </a:ext>
              </a:extLst>
            </p:cNvPr>
            <p:cNvGrpSpPr/>
            <p:nvPr/>
          </p:nvGrpSpPr>
          <p:grpSpPr>
            <a:xfrm rot="16200000">
              <a:off x="3703782" y="4130690"/>
              <a:ext cx="1800000" cy="54000"/>
              <a:chOff x="4316751" y="5375806"/>
              <a:chExt cx="2070000" cy="54000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03F4923E-C471-434D-A816-5D6717544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6751" y="5402806"/>
                <a:ext cx="2070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A95D3E6D-21CB-4A3B-B187-1A051059B2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34923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3CDB9287-976D-41B2-90F8-51AA6F19AD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85739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5AEF3D80-EA0A-4226-BEB1-6E7D483D78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7637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2A4B702-DFCE-47F9-8D35-638F048F35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1132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BD0AA7AA-5FB7-4BF7-82D4-CCDE70BF59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5227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F87CD59-0603-4B45-B7E0-2CAACCB1A37A}"/>
                </a:ext>
              </a:extLst>
            </p:cNvPr>
            <p:cNvSpPr/>
            <p:nvPr/>
          </p:nvSpPr>
          <p:spPr>
            <a:xfrm>
              <a:off x="4330409" y="4651151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1000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1257891D-66F0-4CBE-ACAC-56636AA99B19}"/>
                </a:ext>
              </a:extLst>
            </p:cNvPr>
            <p:cNvSpPr/>
            <p:nvPr/>
          </p:nvSpPr>
          <p:spPr>
            <a:xfrm>
              <a:off x="4330409" y="4296532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2000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D50C4D3-312D-4324-995E-637D8BA1956C}"/>
                </a:ext>
              </a:extLst>
            </p:cNvPr>
            <p:cNvSpPr/>
            <p:nvPr/>
          </p:nvSpPr>
          <p:spPr>
            <a:xfrm>
              <a:off x="4330409" y="3946245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3000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A0C5037-A3B6-47B3-86D6-08DC35EDDFDE}"/>
                </a:ext>
              </a:extLst>
            </p:cNvPr>
            <p:cNvSpPr/>
            <p:nvPr/>
          </p:nvSpPr>
          <p:spPr>
            <a:xfrm>
              <a:off x="4330409" y="3576921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4000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B16C53F9-CD65-4878-8E47-E6A6736641FD}"/>
                </a:ext>
              </a:extLst>
            </p:cNvPr>
            <p:cNvSpPr/>
            <p:nvPr/>
          </p:nvSpPr>
          <p:spPr>
            <a:xfrm>
              <a:off x="4330409" y="3214066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&gt;5000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E865BBD2-3DBF-4B5C-9356-7B51B09E1B0D}"/>
                </a:ext>
              </a:extLst>
            </p:cNvPr>
            <p:cNvSpPr/>
            <p:nvPr/>
          </p:nvSpPr>
          <p:spPr>
            <a:xfrm>
              <a:off x="4718840" y="5247852"/>
              <a:ext cx="1966385" cy="153888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0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Constant Throughput Rate - Mbps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FEFC3245-C2B1-4197-B8E3-1A4B494CFDAA}"/>
                </a:ext>
              </a:extLst>
            </p:cNvPr>
            <p:cNvSpPr/>
            <p:nvPr/>
          </p:nvSpPr>
          <p:spPr>
            <a:xfrm rot="16200000">
              <a:off x="3268273" y="4031447"/>
              <a:ext cx="1966385" cy="153888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0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Latency - Nanoseconds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827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59F33-ABD5-46D9-9736-E4845E0920EF}"/>
              </a:ext>
            </a:extLst>
          </p:cNvPr>
          <p:cNvSpPr/>
          <p:nvPr/>
        </p:nvSpPr>
        <p:spPr>
          <a:xfrm>
            <a:off x="-42272" y="0"/>
            <a:ext cx="4076700" cy="6863347"/>
          </a:xfrm>
          <a:prstGeom prst="rect">
            <a:avLst/>
          </a:prstGeom>
          <a:solidFill>
            <a:srgbClr val="0C1B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D78268B-18DE-4D9B-A9D8-5359396F30FC}"/>
              </a:ext>
            </a:extLst>
          </p:cNvPr>
          <p:cNvGrpSpPr/>
          <p:nvPr/>
        </p:nvGrpSpPr>
        <p:grpSpPr>
          <a:xfrm>
            <a:off x="149733" y="121566"/>
            <a:ext cx="2874272" cy="1080000"/>
            <a:chOff x="601214" y="105526"/>
            <a:chExt cx="2874272" cy="108000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CC11416-2F98-4AC3-BD01-71E6A64F77B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92" y="105526"/>
              <a:ext cx="0" cy="108000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6D06F-5518-4E92-8F64-6CB74CCD9DA3}"/>
                </a:ext>
              </a:extLst>
            </p:cNvPr>
            <p:cNvGrpSpPr/>
            <p:nvPr/>
          </p:nvGrpSpPr>
          <p:grpSpPr>
            <a:xfrm>
              <a:off x="601214" y="176570"/>
              <a:ext cx="2874272" cy="937913"/>
              <a:chOff x="280487" y="230570"/>
              <a:chExt cx="2874272" cy="937913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D5ED965-B29E-4E82-85F1-65CC82E52C5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80487" y="230570"/>
                <a:ext cx="1097280" cy="937913"/>
                <a:chOff x="1471532" y="1654949"/>
                <a:chExt cx="3491742" cy="2984613"/>
              </a:xfrm>
            </p:grpSpPr>
            <p:sp>
              <p:nvSpPr>
                <p:cNvPr id="50" name="Google Shape;96;p17">
                  <a:extLst>
                    <a:ext uri="{FF2B5EF4-FFF2-40B4-BE49-F238E27FC236}">
                      <a16:creationId xmlns:a16="http://schemas.microsoft.com/office/drawing/2014/main" id="{9741C17F-2CB8-4261-B538-CC45328DE264}"/>
                    </a:ext>
                  </a:extLst>
                </p:cNvPr>
                <p:cNvSpPr/>
                <p:nvPr/>
              </p:nvSpPr>
              <p:spPr>
                <a:xfrm>
                  <a:off x="2202089" y="2259515"/>
                  <a:ext cx="2189240" cy="1718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715" h="119585" extrusionOk="0">
                      <a:moveTo>
                        <a:pt x="92505" y="51114"/>
                      </a:moveTo>
                      <a:cubicBezTo>
                        <a:pt x="98028" y="51114"/>
                        <a:pt x="103335" y="55393"/>
                        <a:pt x="103335" y="61794"/>
                      </a:cubicBezTo>
                      <a:cubicBezTo>
                        <a:pt x="103335" y="67776"/>
                        <a:pt x="98511" y="72600"/>
                        <a:pt x="92530" y="72600"/>
                      </a:cubicBezTo>
                      <a:cubicBezTo>
                        <a:pt x="83075" y="72600"/>
                        <a:pt x="78251" y="61022"/>
                        <a:pt x="85004" y="54269"/>
                      </a:cubicBezTo>
                      <a:cubicBezTo>
                        <a:pt x="87185" y="52088"/>
                        <a:pt x="89870" y="51114"/>
                        <a:pt x="92505" y="51114"/>
                      </a:cubicBezTo>
                      <a:close/>
                      <a:moveTo>
                        <a:pt x="59718" y="0"/>
                      </a:moveTo>
                      <a:cubicBezTo>
                        <a:pt x="56456" y="0"/>
                        <a:pt x="53157" y="3456"/>
                        <a:pt x="55289" y="7188"/>
                      </a:cubicBezTo>
                      <a:lnTo>
                        <a:pt x="78637" y="46937"/>
                      </a:lnTo>
                      <a:cubicBezTo>
                        <a:pt x="77479" y="48094"/>
                        <a:pt x="76321" y="49445"/>
                        <a:pt x="75357" y="50796"/>
                      </a:cubicBezTo>
                      <a:lnTo>
                        <a:pt x="8594" y="26097"/>
                      </a:lnTo>
                      <a:cubicBezTo>
                        <a:pt x="7926" y="25839"/>
                        <a:pt x="7291" y="25722"/>
                        <a:pt x="6699" y="25722"/>
                      </a:cubicBezTo>
                      <a:cubicBezTo>
                        <a:pt x="1995" y="25722"/>
                        <a:pt x="1" y="33088"/>
                        <a:pt x="5314" y="34973"/>
                      </a:cubicBezTo>
                      <a:lnTo>
                        <a:pt x="72269" y="59865"/>
                      </a:lnTo>
                      <a:cubicBezTo>
                        <a:pt x="72269" y="60636"/>
                        <a:pt x="72076" y="61215"/>
                        <a:pt x="72076" y="61794"/>
                      </a:cubicBezTo>
                      <a:cubicBezTo>
                        <a:pt x="72076" y="63724"/>
                        <a:pt x="72462" y="65460"/>
                        <a:pt x="72848" y="67390"/>
                      </a:cubicBezTo>
                      <a:lnTo>
                        <a:pt x="54903" y="77617"/>
                      </a:lnTo>
                      <a:cubicBezTo>
                        <a:pt x="50187" y="80381"/>
                        <a:pt x="52873" y="86847"/>
                        <a:pt x="57184" y="86847"/>
                      </a:cubicBezTo>
                      <a:cubicBezTo>
                        <a:pt x="57988" y="86847"/>
                        <a:pt x="58848" y="86622"/>
                        <a:pt x="59727" y="86107"/>
                      </a:cubicBezTo>
                      <a:lnTo>
                        <a:pt x="77672" y="75687"/>
                      </a:lnTo>
                      <a:cubicBezTo>
                        <a:pt x="80373" y="78581"/>
                        <a:pt x="83847" y="80704"/>
                        <a:pt x="87706" y="81669"/>
                      </a:cubicBezTo>
                      <a:lnTo>
                        <a:pt x="87706" y="114664"/>
                      </a:lnTo>
                      <a:cubicBezTo>
                        <a:pt x="87706" y="117944"/>
                        <a:pt x="90118" y="119584"/>
                        <a:pt x="92530" y="119584"/>
                      </a:cubicBezTo>
                      <a:cubicBezTo>
                        <a:pt x="94942" y="119584"/>
                        <a:pt x="97354" y="117944"/>
                        <a:pt x="97354" y="114664"/>
                      </a:cubicBezTo>
                      <a:lnTo>
                        <a:pt x="97354" y="81669"/>
                      </a:lnTo>
                      <a:cubicBezTo>
                        <a:pt x="101406" y="80704"/>
                        <a:pt x="104879" y="78581"/>
                        <a:pt x="107580" y="75687"/>
                      </a:cubicBezTo>
                      <a:lnTo>
                        <a:pt x="122245" y="83791"/>
                      </a:lnTo>
                      <a:cubicBezTo>
                        <a:pt x="123097" y="84261"/>
                        <a:pt x="123927" y="84468"/>
                        <a:pt x="124702" y="84468"/>
                      </a:cubicBezTo>
                      <a:cubicBezTo>
                        <a:pt x="129014" y="84468"/>
                        <a:pt x="131619" y="78082"/>
                        <a:pt x="126876" y="75301"/>
                      </a:cubicBezTo>
                      <a:lnTo>
                        <a:pt x="112211" y="67197"/>
                      </a:lnTo>
                      <a:cubicBezTo>
                        <a:pt x="113755" y="62180"/>
                        <a:pt x="112983" y="56777"/>
                        <a:pt x="110475" y="52146"/>
                      </a:cubicBezTo>
                      <a:lnTo>
                        <a:pt x="145206" y="24168"/>
                      </a:lnTo>
                      <a:cubicBezTo>
                        <a:pt x="147329" y="22431"/>
                        <a:pt x="147715" y="19537"/>
                        <a:pt x="145978" y="17414"/>
                      </a:cubicBezTo>
                      <a:cubicBezTo>
                        <a:pt x="144981" y="16195"/>
                        <a:pt x="143601" y="15549"/>
                        <a:pt x="142205" y="15549"/>
                      </a:cubicBezTo>
                      <a:cubicBezTo>
                        <a:pt x="141171" y="15549"/>
                        <a:pt x="140128" y="15904"/>
                        <a:pt x="139225" y="16643"/>
                      </a:cubicBezTo>
                      <a:lnTo>
                        <a:pt x="103914" y="45007"/>
                      </a:lnTo>
                      <a:cubicBezTo>
                        <a:pt x="100659" y="42663"/>
                        <a:pt x="96789" y="41462"/>
                        <a:pt x="92837" y="41462"/>
                      </a:cubicBezTo>
                      <a:cubicBezTo>
                        <a:pt x="90933" y="41462"/>
                        <a:pt x="89009" y="41741"/>
                        <a:pt x="87127" y="42306"/>
                      </a:cubicBezTo>
                      <a:lnTo>
                        <a:pt x="63586" y="2364"/>
                      </a:lnTo>
                      <a:cubicBezTo>
                        <a:pt x="62632" y="693"/>
                        <a:pt x="61179" y="0"/>
                        <a:pt x="59718" y="0"/>
                      </a:cubicBezTo>
                      <a:close/>
                    </a:path>
                  </a:pathLst>
                </a:custGeom>
                <a:solidFill>
                  <a:srgbClr val="1098F7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1" name="Google Shape;97;p17">
                  <a:extLst>
                    <a:ext uri="{FF2B5EF4-FFF2-40B4-BE49-F238E27FC236}">
                      <a16:creationId xmlns:a16="http://schemas.microsoft.com/office/drawing/2014/main" id="{89F6D015-7893-4408-859D-85A11E89BA1E}"/>
                    </a:ext>
                  </a:extLst>
                </p:cNvPr>
                <p:cNvSpPr/>
                <p:nvPr/>
              </p:nvSpPr>
              <p:spPr>
                <a:xfrm>
                  <a:off x="2240800" y="3365973"/>
                  <a:ext cx="709230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957" extrusionOk="0">
                      <a:moveTo>
                        <a:pt x="27400" y="9698"/>
                      </a:moveTo>
                      <a:cubicBezTo>
                        <a:pt x="33382" y="9698"/>
                        <a:pt x="38206" y="14521"/>
                        <a:pt x="38206" y="20503"/>
                      </a:cubicBezTo>
                      <a:cubicBezTo>
                        <a:pt x="38206" y="27002"/>
                        <a:pt x="32865" y="31224"/>
                        <a:pt x="27315" y="31224"/>
                      </a:cubicBezTo>
                      <a:cubicBezTo>
                        <a:pt x="24625" y="31224"/>
                        <a:pt x="21886" y="30233"/>
                        <a:pt x="19682" y="28028"/>
                      </a:cubicBezTo>
                      <a:cubicBezTo>
                        <a:pt x="12929" y="21275"/>
                        <a:pt x="17752" y="9698"/>
                        <a:pt x="27400" y="9698"/>
                      </a:cubicBezTo>
                      <a:close/>
                      <a:moveTo>
                        <a:pt x="27224" y="1"/>
                      </a:moveTo>
                      <a:cubicBezTo>
                        <a:pt x="22211" y="1"/>
                        <a:pt x="17098" y="1862"/>
                        <a:pt x="12929" y="6031"/>
                      </a:cubicBezTo>
                      <a:cubicBezTo>
                        <a:pt x="1" y="18959"/>
                        <a:pt x="9262" y="40956"/>
                        <a:pt x="27400" y="40956"/>
                      </a:cubicBezTo>
                      <a:cubicBezTo>
                        <a:pt x="38592" y="40956"/>
                        <a:pt x="47853" y="31694"/>
                        <a:pt x="47853" y="20503"/>
                      </a:cubicBezTo>
                      <a:cubicBezTo>
                        <a:pt x="47853" y="8215"/>
                        <a:pt x="37757" y="1"/>
                        <a:pt x="27224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2" name="Google Shape;98;p17">
                  <a:extLst>
                    <a:ext uri="{FF2B5EF4-FFF2-40B4-BE49-F238E27FC236}">
                      <a16:creationId xmlns:a16="http://schemas.microsoft.com/office/drawing/2014/main" id="{FF284077-F4A3-42F4-9390-E85A9A9CE63B}"/>
                    </a:ext>
                  </a:extLst>
                </p:cNvPr>
                <p:cNvSpPr/>
                <p:nvPr/>
              </p:nvSpPr>
              <p:spPr>
                <a:xfrm>
                  <a:off x="3170206" y="4053119"/>
                  <a:ext cx="706369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05" extrusionOk="0">
                      <a:moveTo>
                        <a:pt x="27208" y="9739"/>
                      </a:moveTo>
                      <a:cubicBezTo>
                        <a:pt x="33189" y="9739"/>
                        <a:pt x="38013" y="14562"/>
                        <a:pt x="38013" y="20544"/>
                      </a:cubicBezTo>
                      <a:cubicBezTo>
                        <a:pt x="38013" y="26945"/>
                        <a:pt x="32706" y="31224"/>
                        <a:pt x="27183" y="31224"/>
                      </a:cubicBezTo>
                      <a:cubicBezTo>
                        <a:pt x="24548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3" y="9739"/>
                        <a:pt x="27208" y="9739"/>
                      </a:cubicBezTo>
                      <a:close/>
                      <a:moveTo>
                        <a:pt x="27116" y="1"/>
                      </a:moveTo>
                      <a:cubicBezTo>
                        <a:pt x="22075" y="1"/>
                        <a:pt x="16929" y="1880"/>
                        <a:pt x="12736" y="6072"/>
                      </a:cubicBezTo>
                      <a:cubicBezTo>
                        <a:pt x="1" y="18807"/>
                        <a:pt x="9070" y="40804"/>
                        <a:pt x="27208" y="40804"/>
                      </a:cubicBezTo>
                      <a:cubicBezTo>
                        <a:pt x="38592" y="40804"/>
                        <a:pt x="47661" y="31736"/>
                        <a:pt x="47661" y="20544"/>
                      </a:cubicBezTo>
                      <a:cubicBezTo>
                        <a:pt x="47661" y="8158"/>
                        <a:pt x="37618" y="1"/>
                        <a:pt x="27116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3" name="Google Shape;99;p17">
                  <a:extLst>
                    <a:ext uri="{FF2B5EF4-FFF2-40B4-BE49-F238E27FC236}">
                      <a16:creationId xmlns:a16="http://schemas.microsoft.com/office/drawing/2014/main" id="{DEA56C19-D8C8-4346-87E7-DE1348371E0F}"/>
                    </a:ext>
                  </a:extLst>
                </p:cNvPr>
                <p:cNvSpPr/>
                <p:nvPr/>
              </p:nvSpPr>
              <p:spPr>
                <a:xfrm>
                  <a:off x="4051015" y="3333924"/>
                  <a:ext cx="709230" cy="587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71" extrusionOk="0">
                      <a:moveTo>
                        <a:pt x="27400" y="9612"/>
                      </a:moveTo>
                      <a:cubicBezTo>
                        <a:pt x="33381" y="9612"/>
                        <a:pt x="38012" y="14436"/>
                        <a:pt x="38205" y="20418"/>
                      </a:cubicBezTo>
                      <a:cubicBezTo>
                        <a:pt x="38205" y="26960"/>
                        <a:pt x="32793" y="31284"/>
                        <a:pt x="27203" y="31284"/>
                      </a:cubicBezTo>
                      <a:cubicBezTo>
                        <a:pt x="24549" y="31284"/>
                        <a:pt x="21855" y="30310"/>
                        <a:pt x="19682" y="28136"/>
                      </a:cubicBezTo>
                      <a:cubicBezTo>
                        <a:pt x="12928" y="21189"/>
                        <a:pt x="17752" y="9612"/>
                        <a:pt x="27400" y="9612"/>
                      </a:cubicBezTo>
                      <a:close/>
                      <a:moveTo>
                        <a:pt x="27218" y="1"/>
                      </a:moveTo>
                      <a:cubicBezTo>
                        <a:pt x="22206" y="1"/>
                        <a:pt x="17096" y="1840"/>
                        <a:pt x="12928" y="5946"/>
                      </a:cubicBezTo>
                      <a:cubicBezTo>
                        <a:pt x="0" y="18874"/>
                        <a:pt x="9069" y="40871"/>
                        <a:pt x="27400" y="40871"/>
                      </a:cubicBezTo>
                      <a:cubicBezTo>
                        <a:pt x="38591" y="40871"/>
                        <a:pt x="47660" y="31609"/>
                        <a:pt x="47853" y="20418"/>
                      </a:cubicBezTo>
                      <a:cubicBezTo>
                        <a:pt x="47853" y="8127"/>
                        <a:pt x="37753" y="1"/>
                        <a:pt x="27218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4" name="Google Shape;100;p17">
                  <a:extLst>
                    <a:ext uri="{FF2B5EF4-FFF2-40B4-BE49-F238E27FC236}">
                      <a16:creationId xmlns:a16="http://schemas.microsoft.com/office/drawing/2014/main" id="{201A2B29-631F-4390-A952-7BF8BCCA1F98}"/>
                    </a:ext>
                  </a:extLst>
                </p:cNvPr>
                <p:cNvSpPr/>
                <p:nvPr/>
              </p:nvSpPr>
              <p:spPr>
                <a:xfrm>
                  <a:off x="4256905" y="1975958"/>
                  <a:ext cx="706369" cy="586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811" extrusionOk="0">
                      <a:moveTo>
                        <a:pt x="27208" y="9745"/>
                      </a:moveTo>
                      <a:cubicBezTo>
                        <a:pt x="33189" y="9745"/>
                        <a:pt x="38013" y="14569"/>
                        <a:pt x="38013" y="20357"/>
                      </a:cubicBezTo>
                      <a:cubicBezTo>
                        <a:pt x="38013" y="26900"/>
                        <a:pt x="32689" y="31224"/>
                        <a:pt x="27156" y="31224"/>
                      </a:cubicBezTo>
                      <a:cubicBezTo>
                        <a:pt x="24530" y="31224"/>
                        <a:pt x="21856" y="30249"/>
                        <a:pt x="19682" y="28075"/>
                      </a:cubicBezTo>
                      <a:cubicBezTo>
                        <a:pt x="12929" y="21322"/>
                        <a:pt x="17753" y="9745"/>
                        <a:pt x="27208" y="9745"/>
                      </a:cubicBezTo>
                      <a:close/>
                      <a:moveTo>
                        <a:pt x="27142" y="0"/>
                      </a:moveTo>
                      <a:cubicBezTo>
                        <a:pt x="22093" y="0"/>
                        <a:pt x="16936" y="1879"/>
                        <a:pt x="12736" y="6079"/>
                      </a:cubicBezTo>
                      <a:cubicBezTo>
                        <a:pt x="1" y="18814"/>
                        <a:pt x="9070" y="40811"/>
                        <a:pt x="27208" y="40811"/>
                      </a:cubicBezTo>
                      <a:cubicBezTo>
                        <a:pt x="38592" y="40811"/>
                        <a:pt x="47661" y="31742"/>
                        <a:pt x="47661" y="20357"/>
                      </a:cubicBezTo>
                      <a:cubicBezTo>
                        <a:pt x="47661" y="8112"/>
                        <a:pt x="37635" y="0"/>
                        <a:pt x="27142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5" name="Google Shape;101;p17">
                  <a:extLst>
                    <a:ext uri="{FF2B5EF4-FFF2-40B4-BE49-F238E27FC236}">
                      <a16:creationId xmlns:a16="http://schemas.microsoft.com/office/drawing/2014/main" id="{9F094C7C-DB00-4CD0-8E3C-C76B8CFDC69E}"/>
                    </a:ext>
                  </a:extLst>
                </p:cNvPr>
                <p:cNvSpPr/>
                <p:nvPr/>
              </p:nvSpPr>
              <p:spPr>
                <a:xfrm>
                  <a:off x="2449565" y="1654949"/>
                  <a:ext cx="706369" cy="588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1" h="40957" extrusionOk="0">
                      <a:moveTo>
                        <a:pt x="27207" y="9698"/>
                      </a:moveTo>
                      <a:cubicBezTo>
                        <a:pt x="33189" y="9698"/>
                        <a:pt x="38012" y="14522"/>
                        <a:pt x="38012" y="20503"/>
                      </a:cubicBezTo>
                      <a:cubicBezTo>
                        <a:pt x="38012" y="27002"/>
                        <a:pt x="32759" y="31224"/>
                        <a:pt x="27266" y="31224"/>
                      </a:cubicBezTo>
                      <a:cubicBezTo>
                        <a:pt x="24604" y="31224"/>
                        <a:pt x="21886" y="30233"/>
                        <a:pt x="19682" y="28029"/>
                      </a:cubicBezTo>
                      <a:cubicBezTo>
                        <a:pt x="12928" y="21275"/>
                        <a:pt x="17559" y="9698"/>
                        <a:pt x="27207" y="9698"/>
                      </a:cubicBezTo>
                      <a:close/>
                      <a:moveTo>
                        <a:pt x="27031" y="1"/>
                      </a:moveTo>
                      <a:cubicBezTo>
                        <a:pt x="22017" y="1"/>
                        <a:pt x="16905" y="1862"/>
                        <a:pt x="12735" y="6032"/>
                      </a:cubicBezTo>
                      <a:cubicBezTo>
                        <a:pt x="0" y="18960"/>
                        <a:pt x="9069" y="40957"/>
                        <a:pt x="27207" y="40957"/>
                      </a:cubicBezTo>
                      <a:cubicBezTo>
                        <a:pt x="38591" y="40957"/>
                        <a:pt x="47660" y="31695"/>
                        <a:pt x="47660" y="20503"/>
                      </a:cubicBezTo>
                      <a:cubicBezTo>
                        <a:pt x="47660" y="8215"/>
                        <a:pt x="37564" y="1"/>
                        <a:pt x="27031" y="1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  <p:sp>
              <p:nvSpPr>
                <p:cNvPr id="56" name="Google Shape;102;p17">
                  <a:extLst>
                    <a:ext uri="{FF2B5EF4-FFF2-40B4-BE49-F238E27FC236}">
                      <a16:creationId xmlns:a16="http://schemas.microsoft.com/office/drawing/2014/main" id="{04F1367C-D06F-42D1-A19B-A53C98E19BCD}"/>
                    </a:ext>
                  </a:extLst>
                </p:cNvPr>
                <p:cNvSpPr/>
                <p:nvPr/>
              </p:nvSpPr>
              <p:spPr>
                <a:xfrm>
                  <a:off x="1471532" y="2258911"/>
                  <a:ext cx="709230" cy="586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4" h="40805" extrusionOk="0">
                      <a:moveTo>
                        <a:pt x="27400" y="9738"/>
                      </a:moveTo>
                      <a:cubicBezTo>
                        <a:pt x="33382" y="9738"/>
                        <a:pt x="38206" y="14562"/>
                        <a:pt x="38206" y="20544"/>
                      </a:cubicBezTo>
                      <a:cubicBezTo>
                        <a:pt x="38206" y="26945"/>
                        <a:pt x="32810" y="31224"/>
                        <a:pt x="27230" y="31224"/>
                      </a:cubicBezTo>
                      <a:cubicBezTo>
                        <a:pt x="24567" y="31224"/>
                        <a:pt x="21863" y="30250"/>
                        <a:pt x="19682" y="28069"/>
                      </a:cubicBezTo>
                      <a:cubicBezTo>
                        <a:pt x="12929" y="21316"/>
                        <a:pt x="17752" y="9738"/>
                        <a:pt x="27400" y="9738"/>
                      </a:cubicBezTo>
                      <a:close/>
                      <a:moveTo>
                        <a:pt x="27308" y="0"/>
                      </a:moveTo>
                      <a:cubicBezTo>
                        <a:pt x="22268" y="0"/>
                        <a:pt x="17121" y="1879"/>
                        <a:pt x="12929" y="6072"/>
                      </a:cubicBezTo>
                      <a:cubicBezTo>
                        <a:pt x="1" y="18807"/>
                        <a:pt x="9262" y="40804"/>
                        <a:pt x="27400" y="40804"/>
                      </a:cubicBezTo>
                      <a:cubicBezTo>
                        <a:pt x="38592" y="40804"/>
                        <a:pt x="47854" y="31735"/>
                        <a:pt x="47854" y="20544"/>
                      </a:cubicBezTo>
                      <a:cubicBezTo>
                        <a:pt x="47854" y="8158"/>
                        <a:pt x="37811" y="0"/>
                        <a:pt x="27308" y="0"/>
                      </a:cubicBezTo>
                      <a:close/>
                    </a:path>
                  </a:pathLst>
                </a:custGeom>
                <a:solidFill>
                  <a:srgbClr val="004385"/>
                </a:solidFill>
                <a:ln>
                  <a:noFill/>
                </a:ln>
              </p:spPr>
              <p:txBody>
                <a:bodyPr spcFirstLastPara="1" wrap="square" lIns="84731" tIns="84731" rIns="84731" bIns="84731" anchor="ctr" anchorCtr="0">
                  <a:noAutofit/>
                </a:bodyPr>
                <a:lstStyle/>
                <a:p>
                  <a:pPr>
                    <a:buSzPts val="1400"/>
                  </a:pPr>
                  <a:endParaRPr sz="1298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ECEEC363-8416-4A90-B9DC-42546427A2DC}"/>
                  </a:ext>
                </a:extLst>
              </p:cNvPr>
              <p:cNvGrpSpPr/>
              <p:nvPr/>
            </p:nvGrpSpPr>
            <p:grpSpPr>
              <a:xfrm>
                <a:off x="1872357" y="418980"/>
                <a:ext cx="1282402" cy="561092"/>
                <a:chOff x="1813537" y="425782"/>
                <a:chExt cx="1282402" cy="561092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FBB583E-906B-4E13-A528-43417BDCEDE2}"/>
                    </a:ext>
                  </a:extLst>
                </p:cNvPr>
                <p:cNvSpPr txBox="1"/>
                <p:nvPr/>
              </p:nvSpPr>
              <p:spPr>
                <a:xfrm>
                  <a:off x="1850704" y="894541"/>
                  <a:ext cx="1094850" cy="923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ea typeface="Yu Gothic Light" panose="020B0300000000000000" pitchFamily="34" charset="-128"/>
                      <a:cs typeface="Segoe UI" panose="020B0502040204020203" pitchFamily="34" charset="0"/>
                    </a:rPr>
                    <a:t>LIQUID-MARKETS SOLUTIONS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2460A61-961C-4647-9A6D-4FD51EABF987}"/>
                    </a:ext>
                  </a:extLst>
                </p:cNvPr>
                <p:cNvSpPr txBox="1"/>
                <p:nvPr/>
              </p:nvSpPr>
              <p:spPr>
                <a:xfrm>
                  <a:off x="1813537" y="425782"/>
                  <a:ext cx="128240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3600" kern="0" spc="1050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LMS</a:t>
                  </a:r>
                </a:p>
              </p:txBody>
            </p:sp>
          </p:grpSp>
        </p:grpSp>
      </p:grp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2B3FB145-48A7-48AE-97DA-91F22935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405" y="6596356"/>
            <a:ext cx="1145275" cy="219600"/>
          </a:xfrm>
        </p:spPr>
        <p:txBody>
          <a:bodyPr/>
          <a:lstStyle/>
          <a:p>
            <a:r>
              <a:rPr lang="en-US" sz="800" dirty="0">
                <a:solidFill>
                  <a:srgbClr val="000000"/>
                </a:solidFill>
              </a:rPr>
              <a:t>Page - 9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E828C5-B921-5743-9015-6F2B1E2FD362}"/>
              </a:ext>
            </a:extLst>
          </p:cNvPr>
          <p:cNvSpPr txBox="1"/>
          <p:nvPr/>
        </p:nvSpPr>
        <p:spPr>
          <a:xfrm>
            <a:off x="651255" y="1887454"/>
            <a:ext cx="2651540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00" b="1" dirty="0" err="1">
                <a:solidFill>
                  <a:schemeClr val="bg1"/>
                </a:solidFill>
                <a:cs typeface="Segoe UI Semibold" panose="020B0702040204020203" pitchFamily="34" charset="0"/>
              </a:rPr>
              <a:t>Naros.Card</a:t>
            </a:r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™ </a:t>
            </a:r>
          </a:p>
          <a:p>
            <a:r>
              <a:rPr lang="en-US" sz="2600" b="1" dirty="0">
                <a:solidFill>
                  <a:schemeClr val="bg1"/>
                </a:solidFill>
                <a:cs typeface="Segoe UI Semibold" panose="020B0702040204020203" pitchFamily="34" charset="0"/>
              </a:rPr>
              <a:t>(Full-FPGA)…</a:t>
            </a:r>
          </a:p>
          <a:p>
            <a:endParaRPr lang="en-US" sz="2600" b="1" dirty="0">
              <a:solidFill>
                <a:schemeClr val="bg1"/>
              </a:solidFill>
              <a:cs typeface="Segoe UI Semibold" panose="020B0702040204020203" pitchFamily="34" charset="0"/>
            </a:endParaRPr>
          </a:p>
          <a:p>
            <a:pPr marL="61913" indent="-61913" algn="r"/>
            <a:r>
              <a:rPr lang="en-US" sz="2600" i="1" dirty="0">
                <a:solidFill>
                  <a:srgbClr val="1098F7"/>
                </a:solidFill>
                <a:cs typeface="Segoe UI Semibold" panose="020B0702040204020203" pitchFamily="34" charset="0"/>
              </a:rPr>
              <a:t> </a:t>
            </a:r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Eliminates Constraints &amp; </a:t>
            </a:r>
          </a:p>
          <a:p>
            <a:pPr marL="61913" indent="-61913" algn="r"/>
            <a:r>
              <a:rPr lang="en-US" sz="2600" b="1" i="1" dirty="0">
                <a:solidFill>
                  <a:srgbClr val="1098F7"/>
                </a:solidFill>
                <a:cs typeface="Segoe UI Semibold" panose="020B0702040204020203" pitchFamily="34" charset="0"/>
              </a:rPr>
              <a:t>Massively Empowers Processing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377238-6B57-41B1-9707-5BA71B1C6C4D}"/>
              </a:ext>
            </a:extLst>
          </p:cNvPr>
          <p:cNvSpPr txBox="1"/>
          <p:nvPr/>
        </p:nvSpPr>
        <p:spPr>
          <a:xfrm>
            <a:off x="1620416" y="1006233"/>
            <a:ext cx="152477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Power of the Possible™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06D2D0C-35F3-4149-9483-86D70B3C64BE}"/>
              </a:ext>
            </a:extLst>
          </p:cNvPr>
          <p:cNvSpPr txBox="1"/>
          <p:nvPr/>
        </p:nvSpPr>
        <p:spPr>
          <a:xfrm>
            <a:off x="7543285" y="1473352"/>
            <a:ext cx="4608000" cy="3514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i="1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Achieves 100% </a:t>
            </a: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 Required Throughput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90</a:t>
            </a:r>
            <a:r>
              <a:rPr lang="en-US" b="1" baseline="30000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</a:t>
            </a: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dirty="0" err="1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Pctl</a:t>
            </a:r>
            <a:r>
              <a:rPr lang="en-US" b="1" dirty="0">
                <a:solidFill>
                  <a:srgbClr val="1098F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 T2T Latency: </a:t>
            </a:r>
            <a:r>
              <a:rPr lang="en-US" b="1" i="1" dirty="0">
                <a:solidFill>
                  <a:srgbClr val="1098F7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141ns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endParaRPr lang="en-US" sz="900" b="1" i="1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Special-Purpose FPGA-Enabled NIC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Designed w/Industry-Specific Logic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x86-64 Dependency Eliminated</a:t>
            </a:r>
          </a:p>
          <a:p>
            <a:pPr marL="268288" indent="-268288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buSzPct val="75000"/>
              <a:buFont typeface="Wingdings" panose="05000000000000000000" pitchFamily="2" charset="2"/>
              <a:buChar char=""/>
            </a:pP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See Appendix 4 for </a:t>
            </a:r>
            <a:r>
              <a:rPr lang="en-US" b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Naros.TaSR</a:t>
            </a: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™ Results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59" name="Google Shape;310;p7">
            <a:extLst>
              <a:ext uri="{FF2B5EF4-FFF2-40B4-BE49-F238E27FC236}">
                <a16:creationId xmlns:a16="http://schemas.microsoft.com/office/drawing/2014/main" id="{CC00C685-4425-46AA-90B7-881D1C070CBE}"/>
              </a:ext>
            </a:extLst>
          </p:cNvPr>
          <p:cNvSpPr txBox="1"/>
          <p:nvPr/>
        </p:nvSpPr>
        <p:spPr>
          <a:xfrm>
            <a:off x="7651844" y="6596356"/>
            <a:ext cx="3725839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Proprietary and Confidential – Not for Redistribution without Prior Written Consent</a:t>
            </a:r>
            <a:endParaRPr sz="140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89004531-3404-4DDC-AA04-6F8A1DDB2049}"/>
              </a:ext>
            </a:extLst>
          </p:cNvPr>
          <p:cNvSpPr/>
          <p:nvPr/>
        </p:nvSpPr>
        <p:spPr>
          <a:xfrm>
            <a:off x="4864985" y="293487"/>
            <a:ext cx="6151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24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LMS </a:t>
            </a:r>
            <a:r>
              <a:rPr lang="en-US" sz="2400" b="1" i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Naros.Card</a:t>
            </a:r>
            <a:r>
              <a:rPr lang="en-US" sz="2400" b="1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™ (Full-FPGA) NIC @10GbE</a:t>
            </a:r>
          </a:p>
        </p:txBody>
      </p:sp>
      <p:sp>
        <p:nvSpPr>
          <p:cNvPr id="727" name="Google Shape;310;p7">
            <a:extLst>
              <a:ext uri="{FF2B5EF4-FFF2-40B4-BE49-F238E27FC236}">
                <a16:creationId xmlns:a16="http://schemas.microsoft.com/office/drawing/2014/main" id="{690A3301-AC1D-4BDA-9954-7A0C74DE1F72}"/>
              </a:ext>
            </a:extLst>
          </p:cNvPr>
          <p:cNvSpPr txBox="1"/>
          <p:nvPr/>
        </p:nvSpPr>
        <p:spPr>
          <a:xfrm>
            <a:off x="720307" y="6596356"/>
            <a:ext cx="2470332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© 2021 Liquid-Markets-Holdings Inc. All rights reserved.</a:t>
            </a:r>
            <a:endParaRPr sz="140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A5996AFC-29F2-084F-B080-321C7C312E0B}"/>
              </a:ext>
            </a:extLst>
          </p:cNvPr>
          <p:cNvSpPr/>
          <p:nvPr/>
        </p:nvSpPr>
        <p:spPr>
          <a:xfrm>
            <a:off x="4133254" y="5884069"/>
            <a:ext cx="7948425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200" b="1" i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Unleashes Strategies to Generate Alpha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1A7AB3-D2A8-4400-9AA2-6612A9C85171}"/>
              </a:ext>
            </a:extLst>
          </p:cNvPr>
          <p:cNvGrpSpPr/>
          <p:nvPr/>
        </p:nvGrpSpPr>
        <p:grpSpPr>
          <a:xfrm>
            <a:off x="4403919" y="1372321"/>
            <a:ext cx="2281306" cy="1218019"/>
            <a:chOff x="4403919" y="1372321"/>
            <a:chExt cx="2281306" cy="1218019"/>
          </a:xfrm>
        </p:grpSpPr>
        <p:sp>
          <p:nvSpPr>
            <p:cNvPr id="730" name="Google Shape;316;p7">
              <a:extLst>
                <a:ext uri="{FF2B5EF4-FFF2-40B4-BE49-F238E27FC236}">
                  <a16:creationId xmlns:a16="http://schemas.microsoft.com/office/drawing/2014/main" id="{E140A0DB-C0D7-4DD4-B325-D1F780E8BE05}"/>
                </a:ext>
              </a:extLst>
            </p:cNvPr>
            <p:cNvSpPr/>
            <p:nvPr/>
          </p:nvSpPr>
          <p:spPr>
            <a:xfrm>
              <a:off x="5290941" y="1638965"/>
              <a:ext cx="1370791" cy="949140"/>
            </a:xfrm>
            <a:prstGeom prst="roundRect">
              <a:avLst>
                <a:gd name="adj" fmla="val 1621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NIC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1" name="Google Shape;316;p7">
              <a:extLst>
                <a:ext uri="{FF2B5EF4-FFF2-40B4-BE49-F238E27FC236}">
                  <a16:creationId xmlns:a16="http://schemas.microsoft.com/office/drawing/2014/main" id="{71922215-01BB-49DA-A7F6-582E630EFAF1}"/>
                </a:ext>
              </a:extLst>
            </p:cNvPr>
            <p:cNvSpPr/>
            <p:nvPr/>
          </p:nvSpPr>
          <p:spPr>
            <a:xfrm>
              <a:off x="5496958" y="1789328"/>
              <a:ext cx="1141878" cy="642936"/>
            </a:xfrm>
            <a:prstGeom prst="roundRect">
              <a:avLst>
                <a:gd name="adj" fmla="val 5580"/>
              </a:avLst>
            </a:prstGeom>
            <a:pattFill prst="smCheck">
              <a:fgClr>
                <a:srgbClr val="FFFFFF">
                  <a:lumMod val="7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282828">
                  <a:lumMod val="75000"/>
                  <a:lumOff val="2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FPGA</a:t>
              </a:r>
            </a:p>
          </p:txBody>
        </p:sp>
        <p:sp>
          <p:nvSpPr>
            <p:cNvPr id="732" name="Google Shape;316;p7">
              <a:extLst>
                <a:ext uri="{FF2B5EF4-FFF2-40B4-BE49-F238E27FC236}">
                  <a16:creationId xmlns:a16="http://schemas.microsoft.com/office/drawing/2014/main" id="{EF30E0E9-67E6-4BC6-BD2A-9F701656A798}"/>
                </a:ext>
              </a:extLst>
            </p:cNvPr>
            <p:cNvSpPr/>
            <p:nvPr/>
          </p:nvSpPr>
          <p:spPr>
            <a:xfrm>
              <a:off x="4403919" y="1639148"/>
              <a:ext cx="758457" cy="948775"/>
            </a:xfrm>
            <a:prstGeom prst="roundRect">
              <a:avLst>
                <a:gd name="adj" fmla="val 5580"/>
              </a:avLst>
            </a:prstGeom>
            <a:solidFill>
              <a:srgbClr val="FFFFFF">
                <a:lumMod val="50000"/>
              </a:srgbClr>
            </a:solidFill>
            <a:ln w="12700" cap="flat" cmpd="sng">
              <a:solidFill>
                <a:srgbClr val="00322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000" tIns="18000" rIns="18000" bIns="18000" anchor="b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Motherboard</a:t>
              </a:r>
              <a:endParaRPr kumimoji="0" sz="600" b="1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3" name="Google Shape;93;p5">
              <a:extLst>
                <a:ext uri="{FF2B5EF4-FFF2-40B4-BE49-F238E27FC236}">
                  <a16:creationId xmlns:a16="http://schemas.microsoft.com/office/drawing/2014/main" id="{A2C96D50-5D61-48B9-AE85-328414DEA14D}"/>
                </a:ext>
              </a:extLst>
            </p:cNvPr>
            <p:cNvSpPr/>
            <p:nvPr/>
          </p:nvSpPr>
          <p:spPr>
            <a:xfrm rot="16200000">
              <a:off x="4749854" y="2068535"/>
              <a:ext cx="953610" cy="90000"/>
            </a:xfrm>
            <a:prstGeom prst="roundRect">
              <a:avLst>
                <a:gd name="adj" fmla="val 24647"/>
              </a:avLst>
            </a:prstGeom>
            <a:pattFill prst="dkHorz">
              <a:fgClr>
                <a:srgbClr val="FFFFFF">
                  <a:lumMod val="8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PCIe</a:t>
              </a:r>
              <a:endParaRPr kumimoji="0" sz="6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316;p7">
              <a:extLst>
                <a:ext uri="{FF2B5EF4-FFF2-40B4-BE49-F238E27FC236}">
                  <a16:creationId xmlns:a16="http://schemas.microsoft.com/office/drawing/2014/main" id="{05F3DF45-A4EC-47F0-A543-E34D303D9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87439" y="1987535"/>
              <a:ext cx="251998" cy="252000"/>
            </a:xfrm>
            <a:prstGeom prst="roundRect">
              <a:avLst>
                <a:gd name="adj" fmla="val 5580"/>
              </a:avLst>
            </a:prstGeom>
            <a:pattFill prst="smCheck">
              <a:fgClr>
                <a:srgbClr val="FFFFFF">
                  <a:lumMod val="75000"/>
                </a:srgbClr>
              </a:fgClr>
              <a:bgClr>
                <a:srgbClr val="FFFFFF">
                  <a:lumMod val="95000"/>
                </a:srgbClr>
              </a:bgClr>
            </a:pattFill>
            <a:ln w="12700" cap="flat" cmpd="sng">
              <a:solidFill>
                <a:srgbClr val="282828">
                  <a:lumMod val="75000"/>
                  <a:lumOff val="2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CPU</a:t>
              </a:r>
            </a:p>
          </p:txBody>
        </p:sp>
        <p:grpSp>
          <p:nvGrpSpPr>
            <p:cNvPr id="735" name="Group 734">
              <a:extLst>
                <a:ext uri="{FF2B5EF4-FFF2-40B4-BE49-F238E27FC236}">
                  <a16:creationId xmlns:a16="http://schemas.microsoft.com/office/drawing/2014/main" id="{39AB5533-A6E4-4FD8-B373-A246EFB11741}"/>
                </a:ext>
              </a:extLst>
            </p:cNvPr>
            <p:cNvGrpSpPr/>
            <p:nvPr/>
          </p:nvGrpSpPr>
          <p:grpSpPr>
            <a:xfrm>
              <a:off x="5965225" y="1818684"/>
              <a:ext cx="720000" cy="589703"/>
              <a:chOff x="5426037" y="1807600"/>
              <a:chExt cx="360000" cy="589703"/>
            </a:xfrm>
          </p:grpSpPr>
          <p:sp>
            <p:nvSpPr>
              <p:cNvPr id="741" name="Google Shape;314;p7">
                <a:extLst>
                  <a:ext uri="{FF2B5EF4-FFF2-40B4-BE49-F238E27FC236}">
                    <a16:creationId xmlns:a16="http://schemas.microsoft.com/office/drawing/2014/main" id="{B0DBD577-4595-4824-9F1A-D6ACBC3E4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1807600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600" b="1" kern="0" dirty="0">
                    <a:solidFill>
                      <a:srgbClr val="282828"/>
                    </a:solidFill>
                    <a:latin typeface="Arial"/>
                    <a:cs typeface="Arial"/>
                    <a:sym typeface="Arial"/>
                  </a:rPr>
                  <a:t>Rx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314;p7">
                <a:extLst>
                  <a:ext uri="{FF2B5EF4-FFF2-40B4-BE49-F238E27FC236}">
                    <a16:creationId xmlns:a16="http://schemas.microsoft.com/office/drawing/2014/main" id="{B85E7519-3237-4140-9931-52E65F0D75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26037" y="2279811"/>
                <a:ext cx="360000" cy="117492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5D5D5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82828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rPr>
                  <a:t>Tx Stack</a:t>
                </a:r>
                <a:endParaRPr kumimoji="0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36" name="Google Shape;161;p5">
              <a:extLst>
                <a:ext uri="{FF2B5EF4-FFF2-40B4-BE49-F238E27FC236}">
                  <a16:creationId xmlns:a16="http://schemas.microsoft.com/office/drawing/2014/main" id="{B21E0B25-D355-46D3-BF38-E767649BA63C}"/>
                </a:ext>
              </a:extLst>
            </p:cNvPr>
            <p:cNvCxnSpPr>
              <a:cxnSpLocks/>
              <a:stCxn id="738" idx="0"/>
              <a:endCxn id="741" idx="1"/>
            </p:cNvCxnSpPr>
            <p:nvPr/>
          </p:nvCxnSpPr>
          <p:spPr>
            <a:xfrm rot="5400000" flipH="1" flipV="1">
              <a:off x="5840214" y="1862524"/>
              <a:ext cx="110105" cy="139918"/>
            </a:xfrm>
            <a:prstGeom prst="bentConnector2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cxnSp>
          <p:nvCxnSpPr>
            <p:cNvPr id="737" name="Google Shape;161;p5">
              <a:extLst>
                <a:ext uri="{FF2B5EF4-FFF2-40B4-BE49-F238E27FC236}">
                  <a16:creationId xmlns:a16="http://schemas.microsoft.com/office/drawing/2014/main" id="{41926A93-F2AB-4C1A-827C-4BAFEEAC5DAC}"/>
                </a:ext>
              </a:extLst>
            </p:cNvPr>
            <p:cNvCxnSpPr>
              <a:cxnSpLocks/>
              <a:stCxn id="742" idx="1"/>
              <a:endCxn id="738" idx="2"/>
            </p:cNvCxnSpPr>
            <p:nvPr/>
          </p:nvCxnSpPr>
          <p:spPr>
            <a:xfrm rot="10800000">
              <a:off x="5825307" y="2239535"/>
              <a:ext cx="139918" cy="110106"/>
            </a:xfrm>
            <a:prstGeom prst="bentConnector2">
              <a:avLst/>
            </a:prstGeom>
            <a:noFill/>
            <a:ln w="25400" cap="flat" cmpd="sng">
              <a:solidFill>
                <a:srgbClr val="282828"/>
              </a:solidFill>
              <a:prstDash val="solid"/>
              <a:round/>
              <a:headEnd type="triangle" w="med" len="sm"/>
              <a:tailEnd type="none" w="med" len="sm"/>
            </a:ln>
          </p:spPr>
        </p:cxnSp>
        <p:sp>
          <p:nvSpPr>
            <p:cNvPr id="738" name="Google Shape;316;p7">
              <a:extLst>
                <a:ext uri="{FF2B5EF4-FFF2-40B4-BE49-F238E27FC236}">
                  <a16:creationId xmlns:a16="http://schemas.microsoft.com/office/drawing/2014/main" id="{C7E6845C-4BAA-483E-9B10-8D60A732E4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99308" y="1987535"/>
              <a:ext cx="251998" cy="252000"/>
            </a:xfrm>
            <a:prstGeom prst="roundRect">
              <a:avLst>
                <a:gd name="adj" fmla="val 5580"/>
              </a:avLst>
            </a:prstGeom>
            <a:solidFill>
              <a:srgbClr val="282828">
                <a:lumMod val="75000"/>
                <a:lumOff val="25000"/>
              </a:srgbClr>
            </a:solidFill>
            <a:ln w="12700" cap="flat" cmpd="sng">
              <a:solidFill>
                <a:srgbClr val="2828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none" lIns="0" tIns="0" rIns="0" bIns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T2T</a:t>
              </a:r>
            </a:p>
          </p:txBody>
        </p:sp>
        <p:sp>
          <p:nvSpPr>
            <p:cNvPr id="740" name="Rectangle 739">
              <a:extLst>
                <a:ext uri="{FF2B5EF4-FFF2-40B4-BE49-F238E27FC236}">
                  <a16:creationId xmlns:a16="http://schemas.microsoft.com/office/drawing/2014/main" id="{D9B65863-2437-47F3-B50B-6DDA59669324}"/>
                </a:ext>
              </a:extLst>
            </p:cNvPr>
            <p:cNvSpPr/>
            <p:nvPr/>
          </p:nvSpPr>
          <p:spPr>
            <a:xfrm>
              <a:off x="4403919" y="1372321"/>
              <a:ext cx="2266895" cy="230832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5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Architecture/Structure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2D79857-0340-4529-94A9-4AEBDF74B26B}"/>
              </a:ext>
            </a:extLst>
          </p:cNvPr>
          <p:cNvGrpSpPr/>
          <p:nvPr/>
        </p:nvGrpSpPr>
        <p:grpSpPr>
          <a:xfrm>
            <a:off x="4174522" y="2960828"/>
            <a:ext cx="2583239" cy="2440912"/>
            <a:chOff x="4174522" y="2960828"/>
            <a:chExt cx="2583239" cy="2440912"/>
          </a:xfrm>
        </p:grpSpPr>
        <p:sp>
          <p:nvSpPr>
            <p:cNvPr id="744" name="Rectangle 743">
              <a:extLst>
                <a:ext uri="{FF2B5EF4-FFF2-40B4-BE49-F238E27FC236}">
                  <a16:creationId xmlns:a16="http://schemas.microsoft.com/office/drawing/2014/main" id="{1371B2A9-392C-4139-889C-A6F2C0E22631}"/>
                </a:ext>
              </a:extLst>
            </p:cNvPr>
            <p:cNvSpPr/>
            <p:nvPr/>
          </p:nvSpPr>
          <p:spPr>
            <a:xfrm>
              <a:off x="4403919" y="2960828"/>
              <a:ext cx="2353842" cy="230832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5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Stressed Performance</a:t>
              </a:r>
            </a:p>
          </p:txBody>
        </p:sp>
        <p:grpSp>
          <p:nvGrpSpPr>
            <p:cNvPr id="745" name="Group 744">
              <a:extLst>
                <a:ext uri="{FF2B5EF4-FFF2-40B4-BE49-F238E27FC236}">
                  <a16:creationId xmlns:a16="http://schemas.microsoft.com/office/drawing/2014/main" id="{581B9B3D-6F6B-42BC-B52E-F3F08EF4B3BB}"/>
                </a:ext>
              </a:extLst>
            </p:cNvPr>
            <p:cNvGrpSpPr/>
            <p:nvPr/>
          </p:nvGrpSpPr>
          <p:grpSpPr>
            <a:xfrm>
              <a:off x="4603692" y="5054996"/>
              <a:ext cx="2070000" cy="54000"/>
              <a:chOff x="4316751" y="5375806"/>
              <a:chExt cx="2070000" cy="54000"/>
            </a:xfrm>
          </p:grpSpPr>
          <p:cxnSp>
            <p:nvCxnSpPr>
              <p:cNvPr id="1354" name="Straight Connector 1353">
                <a:extLst>
                  <a:ext uri="{FF2B5EF4-FFF2-40B4-BE49-F238E27FC236}">
                    <a16:creationId xmlns:a16="http://schemas.microsoft.com/office/drawing/2014/main" id="{EF88EACC-406A-465E-AE90-0673451D7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6751" y="5402806"/>
                <a:ext cx="2070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5" name="Straight Connector 1354">
                <a:extLst>
                  <a:ext uri="{FF2B5EF4-FFF2-40B4-BE49-F238E27FC236}">
                    <a16:creationId xmlns:a16="http://schemas.microsoft.com/office/drawing/2014/main" id="{9598E238-3F5E-408E-B117-22E3AF9832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16751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6" name="Straight Connector 1355">
                <a:extLst>
                  <a:ext uri="{FF2B5EF4-FFF2-40B4-BE49-F238E27FC236}">
                    <a16:creationId xmlns:a16="http://schemas.microsoft.com/office/drawing/2014/main" id="{FA888F6B-F497-42DB-947F-16AAE9E1B3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34923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7" name="Straight Connector 1356">
                <a:extLst>
                  <a:ext uri="{FF2B5EF4-FFF2-40B4-BE49-F238E27FC236}">
                    <a16:creationId xmlns:a16="http://schemas.microsoft.com/office/drawing/2014/main" id="{53E13901-220B-4B2C-9368-49F79D5EF0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85739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8" name="Straight Connector 1357">
                <a:extLst>
                  <a:ext uri="{FF2B5EF4-FFF2-40B4-BE49-F238E27FC236}">
                    <a16:creationId xmlns:a16="http://schemas.microsoft.com/office/drawing/2014/main" id="{BDB0CE8F-6BAF-4EDA-866F-5E1331DCBD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7637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9" name="Straight Connector 1358">
                <a:extLst>
                  <a:ext uri="{FF2B5EF4-FFF2-40B4-BE49-F238E27FC236}">
                    <a16:creationId xmlns:a16="http://schemas.microsoft.com/office/drawing/2014/main" id="{27EA09DC-F6E3-4FEA-9102-8E337A15AD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1132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0" name="Straight Connector 1359">
                <a:extLst>
                  <a:ext uri="{FF2B5EF4-FFF2-40B4-BE49-F238E27FC236}">
                    <a16:creationId xmlns:a16="http://schemas.microsoft.com/office/drawing/2014/main" id="{DCD98C08-D29F-4FCC-8D4C-3520B06688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5227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4357D308-C3D6-4883-B45C-9BE51CEF35FF}"/>
                </a:ext>
              </a:extLst>
            </p:cNvPr>
            <p:cNvSpPr/>
            <p:nvPr/>
          </p:nvSpPr>
          <p:spPr>
            <a:xfrm>
              <a:off x="4387692" y="5111278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100</a:t>
              </a:r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8420369B-48AE-4384-A2F3-0ACFBC63A47C}"/>
                </a:ext>
              </a:extLst>
            </p:cNvPr>
            <p:cNvSpPr/>
            <p:nvPr/>
          </p:nvSpPr>
          <p:spPr>
            <a:xfrm>
              <a:off x="6456680" y="5111278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7500</a:t>
              </a:r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CB0DBAA2-E7D4-4CE0-BB6A-372CA14F41BE}"/>
                </a:ext>
              </a:extLst>
            </p:cNvPr>
            <p:cNvSpPr/>
            <p:nvPr/>
          </p:nvSpPr>
          <p:spPr>
            <a:xfrm>
              <a:off x="4806255" y="5110462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1000</a:t>
              </a:r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EB829FCB-C005-4CD0-BB1A-78C83A717566}"/>
                </a:ext>
              </a:extLst>
            </p:cNvPr>
            <p:cNvSpPr/>
            <p:nvPr/>
          </p:nvSpPr>
          <p:spPr>
            <a:xfrm>
              <a:off x="5212959" y="5110641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2000</a:t>
              </a:r>
            </a:p>
          </p:txBody>
        </p:sp>
        <p:sp>
          <p:nvSpPr>
            <p:cNvPr id="750" name="Rectangle 749">
              <a:extLst>
                <a:ext uri="{FF2B5EF4-FFF2-40B4-BE49-F238E27FC236}">
                  <a16:creationId xmlns:a16="http://schemas.microsoft.com/office/drawing/2014/main" id="{52EA618C-B35C-4C94-B2E2-FC761394E509}"/>
                </a:ext>
              </a:extLst>
            </p:cNvPr>
            <p:cNvSpPr/>
            <p:nvPr/>
          </p:nvSpPr>
          <p:spPr>
            <a:xfrm>
              <a:off x="5623854" y="5111248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3000</a:t>
              </a:r>
            </a:p>
          </p:txBody>
        </p:sp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5C12EAB6-96A1-4ECA-9837-0C1A546DFFB0}"/>
                </a:ext>
              </a:extLst>
            </p:cNvPr>
            <p:cNvSpPr/>
            <p:nvPr/>
          </p:nvSpPr>
          <p:spPr>
            <a:xfrm>
              <a:off x="6039101" y="5109141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5000</a:t>
              </a:r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F0F39EDE-2F38-4756-86B5-BA8C7083332F}"/>
                </a:ext>
              </a:extLst>
            </p:cNvPr>
            <p:cNvSpPr/>
            <p:nvPr/>
          </p:nvSpPr>
          <p:spPr>
            <a:xfrm>
              <a:off x="4651500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5F700D30-9B8E-4AD6-8FB8-11E2E2589F2A}"/>
                </a:ext>
              </a:extLst>
            </p:cNvPr>
            <p:cNvSpPr/>
            <p:nvPr/>
          </p:nvSpPr>
          <p:spPr>
            <a:xfrm>
              <a:off x="4709337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5AEF04C4-D990-448C-BDDD-E04CA781CEDB}"/>
                </a:ext>
              </a:extLst>
            </p:cNvPr>
            <p:cNvSpPr/>
            <p:nvPr/>
          </p:nvSpPr>
          <p:spPr>
            <a:xfrm>
              <a:off x="4767174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E3386D61-71D4-4386-B920-1D7AE5D157A1}"/>
                </a:ext>
              </a:extLst>
            </p:cNvPr>
            <p:cNvSpPr/>
            <p:nvPr/>
          </p:nvSpPr>
          <p:spPr>
            <a:xfrm>
              <a:off x="4825011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D94AD53-43B0-4145-A5E6-6496DE62AB62}"/>
                </a:ext>
              </a:extLst>
            </p:cNvPr>
            <p:cNvSpPr/>
            <p:nvPr/>
          </p:nvSpPr>
          <p:spPr>
            <a:xfrm>
              <a:off x="4882848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44D35CB2-6866-4EBD-8DCB-D49A9CB6AF15}"/>
                </a:ext>
              </a:extLst>
            </p:cNvPr>
            <p:cNvSpPr/>
            <p:nvPr/>
          </p:nvSpPr>
          <p:spPr>
            <a:xfrm>
              <a:off x="4940685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46BB264-222E-4AB2-86B5-8802BA3FCAAC}"/>
                </a:ext>
              </a:extLst>
            </p:cNvPr>
            <p:cNvSpPr/>
            <p:nvPr/>
          </p:nvSpPr>
          <p:spPr>
            <a:xfrm>
              <a:off x="4998522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AF404109-C912-49BA-81C1-7C246A953CFA}"/>
                </a:ext>
              </a:extLst>
            </p:cNvPr>
            <p:cNvSpPr/>
            <p:nvPr/>
          </p:nvSpPr>
          <p:spPr>
            <a:xfrm>
              <a:off x="5056359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AE529AFD-D372-42EC-B58C-A81BC53F6CF8}"/>
                </a:ext>
              </a:extLst>
            </p:cNvPr>
            <p:cNvSpPr/>
            <p:nvPr/>
          </p:nvSpPr>
          <p:spPr>
            <a:xfrm>
              <a:off x="5114196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43670B8C-12A4-4482-B124-03885D4BF912}"/>
                </a:ext>
              </a:extLst>
            </p:cNvPr>
            <p:cNvSpPr/>
            <p:nvPr/>
          </p:nvSpPr>
          <p:spPr>
            <a:xfrm>
              <a:off x="5172033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3E8F9C19-CA15-470F-BE97-09B6CB00F49A}"/>
                </a:ext>
              </a:extLst>
            </p:cNvPr>
            <p:cNvSpPr/>
            <p:nvPr/>
          </p:nvSpPr>
          <p:spPr>
            <a:xfrm>
              <a:off x="5229870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DE883435-D859-45EF-973D-5C38FF987855}"/>
                </a:ext>
              </a:extLst>
            </p:cNvPr>
            <p:cNvSpPr/>
            <p:nvPr/>
          </p:nvSpPr>
          <p:spPr>
            <a:xfrm>
              <a:off x="5287707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C31D2B59-B2FC-4AA7-99D2-9036CB6E8D04}"/>
                </a:ext>
              </a:extLst>
            </p:cNvPr>
            <p:cNvSpPr/>
            <p:nvPr/>
          </p:nvSpPr>
          <p:spPr>
            <a:xfrm>
              <a:off x="5345544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F458569D-4445-4962-982B-0A27633D72F9}"/>
                </a:ext>
              </a:extLst>
            </p:cNvPr>
            <p:cNvSpPr/>
            <p:nvPr/>
          </p:nvSpPr>
          <p:spPr>
            <a:xfrm>
              <a:off x="5403381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5AA3544C-D0F1-48A9-85FB-58449CE39B7F}"/>
                </a:ext>
              </a:extLst>
            </p:cNvPr>
            <p:cNvSpPr/>
            <p:nvPr/>
          </p:nvSpPr>
          <p:spPr>
            <a:xfrm>
              <a:off x="5461218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A9DA921-214F-4EC4-8AFE-8FD8693ECC87}"/>
                </a:ext>
              </a:extLst>
            </p:cNvPr>
            <p:cNvSpPr/>
            <p:nvPr/>
          </p:nvSpPr>
          <p:spPr>
            <a:xfrm>
              <a:off x="5519055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E29800C2-5706-417B-A021-FEC8A120A222}"/>
                </a:ext>
              </a:extLst>
            </p:cNvPr>
            <p:cNvSpPr/>
            <p:nvPr/>
          </p:nvSpPr>
          <p:spPr>
            <a:xfrm>
              <a:off x="5576892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236B14B6-A59C-49CD-B062-D1ECD110CB6B}"/>
                </a:ext>
              </a:extLst>
            </p:cNvPr>
            <p:cNvSpPr/>
            <p:nvPr/>
          </p:nvSpPr>
          <p:spPr>
            <a:xfrm>
              <a:off x="5634729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F9C1B04-6A38-43E0-8842-076E2F6EAF48}"/>
                </a:ext>
              </a:extLst>
            </p:cNvPr>
            <p:cNvSpPr/>
            <p:nvPr/>
          </p:nvSpPr>
          <p:spPr>
            <a:xfrm>
              <a:off x="5692566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DC3C5C5D-295A-4B82-8B87-FC23322ECE77}"/>
                </a:ext>
              </a:extLst>
            </p:cNvPr>
            <p:cNvSpPr/>
            <p:nvPr/>
          </p:nvSpPr>
          <p:spPr>
            <a:xfrm>
              <a:off x="5750403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C7467A95-CB2A-4F4C-ACAC-0A7760AFCE81}"/>
                </a:ext>
              </a:extLst>
            </p:cNvPr>
            <p:cNvSpPr/>
            <p:nvPr/>
          </p:nvSpPr>
          <p:spPr>
            <a:xfrm>
              <a:off x="5808240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2ADDE3F7-0F90-4090-8741-14691CC59D6E}"/>
                </a:ext>
              </a:extLst>
            </p:cNvPr>
            <p:cNvSpPr/>
            <p:nvPr/>
          </p:nvSpPr>
          <p:spPr>
            <a:xfrm>
              <a:off x="5866077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793FFE7B-4ED6-42E5-B652-14BA54B3F81C}"/>
                </a:ext>
              </a:extLst>
            </p:cNvPr>
            <p:cNvSpPr/>
            <p:nvPr/>
          </p:nvSpPr>
          <p:spPr>
            <a:xfrm>
              <a:off x="5923914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037BDF4B-7613-4553-9E2F-5D29EA90055A}"/>
                </a:ext>
              </a:extLst>
            </p:cNvPr>
            <p:cNvSpPr/>
            <p:nvPr/>
          </p:nvSpPr>
          <p:spPr>
            <a:xfrm>
              <a:off x="5981751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F2F21E9E-0068-46E8-B368-97DE6B16F43C}"/>
                </a:ext>
              </a:extLst>
            </p:cNvPr>
            <p:cNvSpPr/>
            <p:nvPr/>
          </p:nvSpPr>
          <p:spPr>
            <a:xfrm>
              <a:off x="6039588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D377911B-8E19-4C31-BA38-A303F67C42D0}"/>
                </a:ext>
              </a:extLst>
            </p:cNvPr>
            <p:cNvSpPr/>
            <p:nvPr/>
          </p:nvSpPr>
          <p:spPr>
            <a:xfrm>
              <a:off x="6097425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691FB64D-6B2E-467D-B49D-BBCE81AFCCE4}"/>
                </a:ext>
              </a:extLst>
            </p:cNvPr>
            <p:cNvSpPr/>
            <p:nvPr/>
          </p:nvSpPr>
          <p:spPr>
            <a:xfrm>
              <a:off x="6155262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E8493976-11DA-437F-8FEE-D5D1D8117307}"/>
                </a:ext>
              </a:extLst>
            </p:cNvPr>
            <p:cNvSpPr/>
            <p:nvPr/>
          </p:nvSpPr>
          <p:spPr>
            <a:xfrm>
              <a:off x="6213099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51FE23EF-0CA0-49F3-83DE-EAEEB666F384}"/>
                </a:ext>
              </a:extLst>
            </p:cNvPr>
            <p:cNvSpPr/>
            <p:nvPr/>
          </p:nvSpPr>
          <p:spPr>
            <a:xfrm>
              <a:off x="6270936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94AAAF30-8E1D-4693-97B1-A864954FDBB4}"/>
                </a:ext>
              </a:extLst>
            </p:cNvPr>
            <p:cNvSpPr/>
            <p:nvPr/>
          </p:nvSpPr>
          <p:spPr>
            <a:xfrm>
              <a:off x="6328773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F0E7CE94-9ED1-4F16-A403-189FA7CA6C62}"/>
                </a:ext>
              </a:extLst>
            </p:cNvPr>
            <p:cNvSpPr/>
            <p:nvPr/>
          </p:nvSpPr>
          <p:spPr>
            <a:xfrm>
              <a:off x="6386610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A10A5092-4087-4006-B3F3-1311FA730F57}"/>
                </a:ext>
              </a:extLst>
            </p:cNvPr>
            <p:cNvSpPr/>
            <p:nvPr/>
          </p:nvSpPr>
          <p:spPr>
            <a:xfrm>
              <a:off x="6444447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10AD0441-3F57-4E0F-A526-CA2F81BC9ED3}"/>
                </a:ext>
              </a:extLst>
            </p:cNvPr>
            <p:cNvSpPr/>
            <p:nvPr/>
          </p:nvSpPr>
          <p:spPr>
            <a:xfrm>
              <a:off x="6502284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5134E37A-AA23-4416-A72F-5AEDC4EEC2B8}"/>
                </a:ext>
              </a:extLst>
            </p:cNvPr>
            <p:cNvSpPr/>
            <p:nvPr/>
          </p:nvSpPr>
          <p:spPr>
            <a:xfrm>
              <a:off x="6560121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AADB6EFA-8F20-4A1B-A9BD-EEEB6F7D6BE4}"/>
                </a:ext>
              </a:extLst>
            </p:cNvPr>
            <p:cNvSpPr/>
            <p:nvPr/>
          </p:nvSpPr>
          <p:spPr>
            <a:xfrm>
              <a:off x="6617958" y="4974871"/>
              <a:ext cx="46800" cy="46800"/>
            </a:xfrm>
            <a:prstGeom prst="ellipse">
              <a:avLst/>
            </a:prstGeom>
            <a:solidFill>
              <a:srgbClr val="2EB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2"/>
            </a:p>
          </p:txBody>
        </p:sp>
        <p:grpSp>
          <p:nvGrpSpPr>
            <p:cNvPr id="1340" name="Group 1339">
              <a:extLst>
                <a:ext uri="{FF2B5EF4-FFF2-40B4-BE49-F238E27FC236}">
                  <a16:creationId xmlns:a16="http://schemas.microsoft.com/office/drawing/2014/main" id="{4228405C-4A51-42EC-8892-A79BA9E5D8B2}"/>
                </a:ext>
              </a:extLst>
            </p:cNvPr>
            <p:cNvGrpSpPr/>
            <p:nvPr/>
          </p:nvGrpSpPr>
          <p:grpSpPr>
            <a:xfrm rot="16200000">
              <a:off x="3703782" y="4130690"/>
              <a:ext cx="1800000" cy="54000"/>
              <a:chOff x="4316751" y="5375806"/>
              <a:chExt cx="2070000" cy="54000"/>
            </a:xfrm>
          </p:grpSpPr>
          <p:cxnSp>
            <p:nvCxnSpPr>
              <p:cNvPr id="1348" name="Straight Connector 1347">
                <a:extLst>
                  <a:ext uri="{FF2B5EF4-FFF2-40B4-BE49-F238E27FC236}">
                    <a16:creationId xmlns:a16="http://schemas.microsoft.com/office/drawing/2014/main" id="{5AF43F4C-E2F6-4887-BADC-9F32E9FC0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6751" y="5402806"/>
                <a:ext cx="2070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9" name="Straight Connector 1348">
                <a:extLst>
                  <a:ext uri="{FF2B5EF4-FFF2-40B4-BE49-F238E27FC236}">
                    <a16:creationId xmlns:a16="http://schemas.microsoft.com/office/drawing/2014/main" id="{5E6112EE-E71C-497A-8B62-069688160F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34923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0" name="Straight Connector 1349">
                <a:extLst>
                  <a:ext uri="{FF2B5EF4-FFF2-40B4-BE49-F238E27FC236}">
                    <a16:creationId xmlns:a16="http://schemas.microsoft.com/office/drawing/2014/main" id="{18B53B79-F073-4729-8303-717B98CFBA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85739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1" name="Straight Connector 1350">
                <a:extLst>
                  <a:ext uri="{FF2B5EF4-FFF2-40B4-BE49-F238E27FC236}">
                    <a16:creationId xmlns:a16="http://schemas.microsoft.com/office/drawing/2014/main" id="{8FCC7D02-4683-4B43-9ED4-CD05DCF2C7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37637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2" name="Straight Connector 1351">
                <a:extLst>
                  <a:ext uri="{FF2B5EF4-FFF2-40B4-BE49-F238E27FC236}">
                    <a16:creationId xmlns:a16="http://schemas.microsoft.com/office/drawing/2014/main" id="{68A67F3A-AF2E-46CB-AF0D-027D2761BA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41132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3" name="Straight Connector 1352">
                <a:extLst>
                  <a:ext uri="{FF2B5EF4-FFF2-40B4-BE49-F238E27FC236}">
                    <a16:creationId xmlns:a16="http://schemas.microsoft.com/office/drawing/2014/main" id="{A8DECF7E-3B9E-4369-A6E2-80648CB684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65227" y="5375806"/>
                <a:ext cx="0" cy="5400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1" name="Rectangle 1340">
              <a:extLst>
                <a:ext uri="{FF2B5EF4-FFF2-40B4-BE49-F238E27FC236}">
                  <a16:creationId xmlns:a16="http://schemas.microsoft.com/office/drawing/2014/main" id="{8C272C4B-60B7-49A4-95D2-7E6C310E533D}"/>
                </a:ext>
              </a:extLst>
            </p:cNvPr>
            <p:cNvSpPr/>
            <p:nvPr/>
          </p:nvSpPr>
          <p:spPr>
            <a:xfrm>
              <a:off x="4330409" y="4651151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1000</a:t>
              </a:r>
            </a:p>
          </p:txBody>
        </p:sp>
        <p:sp>
          <p:nvSpPr>
            <p:cNvPr id="1342" name="Rectangle 1341">
              <a:extLst>
                <a:ext uri="{FF2B5EF4-FFF2-40B4-BE49-F238E27FC236}">
                  <a16:creationId xmlns:a16="http://schemas.microsoft.com/office/drawing/2014/main" id="{BC5CBC66-9B07-4CB2-A033-AC9A0A79307A}"/>
                </a:ext>
              </a:extLst>
            </p:cNvPr>
            <p:cNvSpPr/>
            <p:nvPr/>
          </p:nvSpPr>
          <p:spPr>
            <a:xfrm>
              <a:off x="4330409" y="4296532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2000</a:t>
              </a:r>
            </a:p>
          </p:txBody>
        </p:sp>
        <p:sp>
          <p:nvSpPr>
            <p:cNvPr id="1343" name="Rectangle 1342">
              <a:extLst>
                <a:ext uri="{FF2B5EF4-FFF2-40B4-BE49-F238E27FC236}">
                  <a16:creationId xmlns:a16="http://schemas.microsoft.com/office/drawing/2014/main" id="{3127AFCC-0A04-47D9-9449-D56B3312A54E}"/>
                </a:ext>
              </a:extLst>
            </p:cNvPr>
            <p:cNvSpPr/>
            <p:nvPr/>
          </p:nvSpPr>
          <p:spPr>
            <a:xfrm>
              <a:off x="4330409" y="3946245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3000</a:t>
              </a:r>
            </a:p>
          </p:txBody>
        </p:sp>
        <p:sp>
          <p:nvSpPr>
            <p:cNvPr id="1344" name="Rectangle 1343">
              <a:extLst>
                <a:ext uri="{FF2B5EF4-FFF2-40B4-BE49-F238E27FC236}">
                  <a16:creationId xmlns:a16="http://schemas.microsoft.com/office/drawing/2014/main" id="{C7534F83-5E2D-416A-9C91-7CDD1E1D1F80}"/>
                </a:ext>
              </a:extLst>
            </p:cNvPr>
            <p:cNvSpPr/>
            <p:nvPr/>
          </p:nvSpPr>
          <p:spPr>
            <a:xfrm>
              <a:off x="4330409" y="3576921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4000</a:t>
              </a:r>
            </a:p>
          </p:txBody>
        </p:sp>
        <p:sp>
          <p:nvSpPr>
            <p:cNvPr id="1345" name="Rectangle 1344">
              <a:extLst>
                <a:ext uri="{FF2B5EF4-FFF2-40B4-BE49-F238E27FC236}">
                  <a16:creationId xmlns:a16="http://schemas.microsoft.com/office/drawing/2014/main" id="{68F35845-9D02-4324-9055-E72E13C58560}"/>
                </a:ext>
              </a:extLst>
            </p:cNvPr>
            <p:cNvSpPr/>
            <p:nvPr/>
          </p:nvSpPr>
          <p:spPr>
            <a:xfrm>
              <a:off x="4330409" y="3214066"/>
              <a:ext cx="216000" cy="92333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600" b="1" i="1" dirty="0">
                  <a:cs typeface="Segoe UI Semilight" panose="020B0402040204020203" pitchFamily="34" charset="0"/>
                </a:rPr>
                <a:t>&gt;5000</a:t>
              </a:r>
            </a:p>
          </p:txBody>
        </p:sp>
        <p:sp>
          <p:nvSpPr>
            <p:cNvPr id="1346" name="Rectangle 1345">
              <a:extLst>
                <a:ext uri="{FF2B5EF4-FFF2-40B4-BE49-F238E27FC236}">
                  <a16:creationId xmlns:a16="http://schemas.microsoft.com/office/drawing/2014/main" id="{D81F218D-933D-4C23-B01C-3F2640018151}"/>
                </a:ext>
              </a:extLst>
            </p:cNvPr>
            <p:cNvSpPr/>
            <p:nvPr/>
          </p:nvSpPr>
          <p:spPr>
            <a:xfrm>
              <a:off x="4718840" y="5247852"/>
              <a:ext cx="1966385" cy="153888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0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Constant Throughput Rate - Mbps</a:t>
              </a:r>
            </a:p>
          </p:txBody>
        </p:sp>
        <p:sp>
          <p:nvSpPr>
            <p:cNvPr id="1347" name="Rectangle 1346">
              <a:extLst>
                <a:ext uri="{FF2B5EF4-FFF2-40B4-BE49-F238E27FC236}">
                  <a16:creationId xmlns:a16="http://schemas.microsoft.com/office/drawing/2014/main" id="{2ABC20C1-5B55-4AA4-B3DC-4E5F9B84CEAA}"/>
                </a:ext>
              </a:extLst>
            </p:cNvPr>
            <p:cNvSpPr/>
            <p:nvPr/>
          </p:nvSpPr>
          <p:spPr>
            <a:xfrm rot="16200000">
              <a:off x="3268273" y="4031447"/>
              <a:ext cx="1966385" cy="153888"/>
            </a:xfrm>
            <a:prstGeom prst="rect">
              <a:avLst/>
            </a:prstGeom>
            <a:effectLst>
              <a:glow rad="63500">
                <a:schemeClr val="bg2">
                  <a:lumMod val="25000"/>
                  <a:alpha val="40000"/>
                </a:schemeClr>
              </a:glow>
            </a:effectLst>
          </p:spPr>
          <p:txBody>
            <a:bodyPr wrap="square" lIns="0" tIns="0" rIns="0" bIns="0">
              <a:spAutoFit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75000"/>
              </a:pPr>
              <a:r>
                <a:rPr lang="en-US" sz="1000" b="1" i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Latency - Nanoseconds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657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9329"/>
    </mc:Choice>
    <mc:Fallback xmlns="">
      <p:transition advTm="2932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0.3|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22801</TotalTime>
  <Words>3016</Words>
  <Application>Microsoft Office PowerPoint</Application>
  <PresentationFormat>Widescreen</PresentationFormat>
  <Paragraphs>683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Segoe UI Light (Body)</vt:lpstr>
      <vt:lpstr>Arial</vt:lpstr>
      <vt:lpstr>Calibri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Poole</dc:creator>
  <cp:lastModifiedBy>Friedman, Seth</cp:lastModifiedBy>
  <cp:revision>1088</cp:revision>
  <cp:lastPrinted>2021-01-29T09:47:14Z</cp:lastPrinted>
  <dcterms:created xsi:type="dcterms:W3CDTF">2020-09-28T16:28:23Z</dcterms:created>
  <dcterms:modified xsi:type="dcterms:W3CDTF">2021-03-12T05:51:44Z</dcterms:modified>
</cp:coreProperties>
</file>